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2" r:id="rId8"/>
    <p:sldId id="264" r:id="rId9"/>
    <p:sldId id="27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06T09:56:22.702" v="20" actId="962"/>
      <pc:docMkLst>
        <pc:docMk/>
      </pc:docMkLst>
      <pc:sldChg chg="addSp mod">
        <pc:chgData name="Neemias Informatica Lima" userId="b77af7bd85500281" providerId="LiveId" clId="{873AE2A8-3340-437E-A199-ACC36AC230B7}" dt="2023-01-05T17:09:24.787" v="3" actId="22"/>
        <pc:sldMkLst>
          <pc:docMk/>
          <pc:sldMk cId="402958929" sldId="258"/>
        </pc:sldMkLst>
        <pc:picChg chg="add">
          <ac:chgData name="Neemias Informatica Lima" userId="b77af7bd85500281" providerId="LiveId" clId="{873AE2A8-3340-437E-A199-ACC36AC230B7}" dt="2023-01-05T17:09:24.787" v="3" actId="22"/>
          <ac:picMkLst>
            <pc:docMk/>
            <pc:sldMk cId="402958929" sldId="258"/>
            <ac:picMk id="3" creationId="{C95D53F8-5D52-58C0-7552-8335318F552D}"/>
          </ac:picMkLst>
        </pc:picChg>
      </pc:sldChg>
      <pc:sldChg chg="addSp mod">
        <pc:chgData name="Neemias Informatica Lima" userId="b77af7bd85500281" providerId="LiveId" clId="{873AE2A8-3340-437E-A199-ACC36AC230B7}" dt="2023-01-05T17:09:18.876" v="2" actId="22"/>
        <pc:sldMkLst>
          <pc:docMk/>
          <pc:sldMk cId="752383100" sldId="259"/>
        </pc:sldMkLst>
        <pc:picChg chg="add">
          <ac:chgData name="Neemias Informatica Lima" userId="b77af7bd85500281" providerId="LiveId" clId="{873AE2A8-3340-437E-A199-ACC36AC230B7}" dt="2023-01-05T17:09:18.876" v="2" actId="22"/>
          <ac:picMkLst>
            <pc:docMk/>
            <pc:sldMk cId="752383100" sldId="259"/>
            <ac:picMk id="3" creationId="{BF63891A-DA5B-B0BF-EEC4-273B7A5081CF}"/>
          </ac:picMkLst>
        </pc:picChg>
      </pc:sldChg>
      <pc:sldChg chg="addSp mod">
        <pc:chgData name="Neemias Informatica Lima" userId="b77af7bd85500281" providerId="LiveId" clId="{873AE2A8-3340-437E-A199-ACC36AC230B7}" dt="2023-01-05T17:09:30.916" v="4" actId="22"/>
        <pc:sldMkLst>
          <pc:docMk/>
          <pc:sldMk cId="145279048" sldId="260"/>
        </pc:sldMkLst>
        <pc:picChg chg="add">
          <ac:chgData name="Neemias Informatica Lima" userId="b77af7bd85500281" providerId="LiveId" clId="{873AE2A8-3340-437E-A199-ACC36AC230B7}" dt="2023-01-05T17:09:30.916" v="4" actId="22"/>
          <ac:picMkLst>
            <pc:docMk/>
            <pc:sldMk cId="145279048" sldId="260"/>
            <ac:picMk id="3" creationId="{02FF096F-6D4D-6AE1-45F4-D9CA1596D889}"/>
          </ac:picMkLst>
        </pc:picChg>
      </pc:sldChg>
      <pc:sldChg chg="addSp mod">
        <pc:chgData name="Neemias Informatica Lima" userId="b77af7bd85500281" providerId="LiveId" clId="{873AE2A8-3340-437E-A199-ACC36AC230B7}" dt="2023-01-05T17:09:37.675" v="5" actId="22"/>
        <pc:sldMkLst>
          <pc:docMk/>
          <pc:sldMk cId="994487986" sldId="261"/>
        </pc:sldMkLst>
        <pc:picChg chg="add">
          <ac:chgData name="Neemias Informatica Lima" userId="b77af7bd85500281" providerId="LiveId" clId="{873AE2A8-3340-437E-A199-ACC36AC230B7}" dt="2023-01-05T17:09:37.675" v="5" actId="22"/>
          <ac:picMkLst>
            <pc:docMk/>
            <pc:sldMk cId="994487986" sldId="261"/>
            <ac:picMk id="3" creationId="{37626241-E68A-966D-9465-686CF420A7F5}"/>
          </ac:picMkLst>
        </pc:picChg>
      </pc:sldChg>
      <pc:sldChg chg="addSp mod">
        <pc:chgData name="Neemias Informatica Lima" userId="b77af7bd85500281" providerId="LiveId" clId="{873AE2A8-3340-437E-A199-ACC36AC230B7}" dt="2023-01-05T17:09:42.937" v="6" actId="22"/>
        <pc:sldMkLst>
          <pc:docMk/>
          <pc:sldMk cId="752769356" sldId="262"/>
        </pc:sldMkLst>
        <pc:picChg chg="add">
          <ac:chgData name="Neemias Informatica Lima" userId="b77af7bd85500281" providerId="LiveId" clId="{873AE2A8-3340-437E-A199-ACC36AC230B7}" dt="2023-01-05T17:09:42.937" v="6" actId="22"/>
          <ac:picMkLst>
            <pc:docMk/>
            <pc:sldMk cId="752769356" sldId="262"/>
            <ac:picMk id="3" creationId="{A16F1EFE-278E-540D-5BAF-E4A4CD1C2D1C}"/>
          </ac:picMkLst>
        </pc:picChg>
      </pc:sldChg>
      <pc:sldChg chg="addSp mod">
        <pc:chgData name="Neemias Informatica Lima" userId="b77af7bd85500281" providerId="LiveId" clId="{873AE2A8-3340-437E-A199-ACC36AC230B7}" dt="2023-01-05T17:09:48.352" v="7" actId="22"/>
        <pc:sldMkLst>
          <pc:docMk/>
          <pc:sldMk cId="1969009580" sldId="264"/>
        </pc:sldMkLst>
        <pc:picChg chg="add">
          <ac:chgData name="Neemias Informatica Lima" userId="b77af7bd85500281" providerId="LiveId" clId="{873AE2A8-3340-437E-A199-ACC36AC230B7}" dt="2023-01-05T17:09:48.352" v="7" actId="22"/>
          <ac:picMkLst>
            <pc:docMk/>
            <pc:sldMk cId="1969009580" sldId="264"/>
            <ac:picMk id="3" creationId="{9AF8D289-7DD0-872E-4F19-FFCA65204B80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mod">
        <pc:chgData name="Neemias Informatica Lima" userId="b77af7bd85500281" providerId="LiveId" clId="{873AE2A8-3340-437E-A199-ACC36AC230B7}" dt="2023-01-05T17:09:13.316" v="1" actId="22"/>
        <pc:sldMkLst>
          <pc:docMk/>
          <pc:sldMk cId="2424359903" sldId="271"/>
        </pc:sldMkLst>
        <pc:picChg chg="add">
          <ac:chgData name="Neemias Informatica Lima" userId="b77af7bd85500281" providerId="LiveId" clId="{873AE2A8-3340-437E-A199-ACC36AC230B7}" dt="2023-01-05T17:09:13.316" v="1" actId="22"/>
          <ac:picMkLst>
            <pc:docMk/>
            <pc:sldMk cId="2424359903" sldId="271"/>
            <ac:picMk id="3" creationId="{040D331F-FBFF-5898-F3F4-A105ACA314D0}"/>
          </ac:picMkLst>
        </pc:picChg>
      </pc:sldChg>
      <pc:sldChg chg="addSp delSp modSp mod">
        <pc:chgData name="Neemias Informatica Lima" userId="b77af7bd85500281" providerId="LiveId" clId="{873AE2A8-3340-437E-A199-ACC36AC230B7}" dt="2023-01-06T09:56:22.702" v="20" actId="962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mod">
          <ac:chgData name="Neemias Informatica Lima" userId="b77af7bd85500281" providerId="LiveId" clId="{873AE2A8-3340-437E-A199-ACC36AC230B7}" dt="2023-01-06T09:56:22.702" v="20" actId="962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mod">
        <pc:chgData name="Neemias Informatica Lima" userId="b77af7bd85500281" providerId="LiveId" clId="{873AE2A8-3340-437E-A199-ACC36AC230B7}" dt="2023-01-05T17:08:51.643" v="0" actId="22"/>
        <pc:sldMkLst>
          <pc:docMk/>
          <pc:sldMk cId="3237251479" sldId="274"/>
        </pc:sldMkLst>
        <pc:picChg chg="add">
          <ac:chgData name="Neemias Informatica Lima" userId="b77af7bd85500281" providerId="LiveId" clId="{873AE2A8-3340-437E-A199-ACC36AC230B7}" dt="2023-01-05T17:08:51.643" v="0" actId="22"/>
          <ac:picMkLst>
            <pc:docMk/>
            <pc:sldMk cId="3237251479" sldId="274"/>
            <ac:picMk id="3" creationId="{8D3AB559-F528-57E4-E705-BADD27848C4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06/01/2023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3AB559-F528-57E4-E705-BADD2784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168531-42CA-9744-D4F4-6BF20A45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1904"/>
            <a:ext cx="12192000" cy="47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0D331F-FBFF-5898-F3F4-A105ACA3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63891A-DA5B-B0BF-EEC4-273B7A50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5D53F8-5D52-58C0-7552-8335318F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FF096F-6D4D-6AE1-45F4-D9CA1596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626241-E68A-966D-9465-686CF420A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6F1EFE-278E-540D-5BAF-E4A4CD1C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F8D289-7DD0-872E-4F19-FFCA6520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D071F37-97F6-EE88-475A-E8212A54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2023-01-06T09:56:32Z</dcterms:modified>
</cp:coreProperties>
</file>