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4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17/06/2022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s://t.me/Info_lica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A42EDE-D1D6-3284-4949-D88C4FAA9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4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2º TRIMESTRE DE 2022</a:t>
            </a:r>
          </a:p>
        </p:txBody>
      </p:sp>
      <p:sp>
        <p:nvSpPr>
          <p:cNvPr id="8" name="CaixaDeTexto 7">
            <a:hlinkClick r:id="rId4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https://t.me/Info_licao</a:t>
            </a:r>
          </a:p>
        </p:txBody>
      </p:sp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E7C0213-3FB8-4EE4-91DC-29DF82FFCC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2" b="28157"/>
          <a:stretch/>
        </p:blipFill>
        <p:spPr>
          <a:xfrm>
            <a:off x="-1" y="2099733"/>
            <a:ext cx="12191999" cy="47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BED9F5-698C-B13A-10E6-25B86AC98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83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E2B3E7-DC05-EF40-3A22-992D49A03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A28C8CF-022C-6744-4318-21E2FA95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8EFEABE-FE51-1921-1D54-2BD8024F4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96F23B-BB30-70EB-D6EF-8CC270480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69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148DAEB-258E-5E45-6BA6-D6AE793CC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9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F5E126-FBA8-CC44-5287-55CE8868B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09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B71A6E-2788-AE70-C4AD-3A43E064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802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17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88</cp:revision>
  <dcterms:created xsi:type="dcterms:W3CDTF">2021-06-09T13:46:04Z</dcterms:created>
  <dcterms:modified xsi:type="dcterms:W3CDTF">2022-06-17T10:01:42Z</dcterms:modified>
</cp:coreProperties>
</file>