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59" r:id="rId4"/>
    <p:sldId id="274" r:id="rId5"/>
    <p:sldId id="265" r:id="rId6"/>
    <p:sldId id="262" r:id="rId7"/>
    <p:sldId id="263" r:id="rId8"/>
    <p:sldId id="276" r:id="rId9"/>
    <p:sldId id="277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20/05/2022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09DC8F-C8A6-B417-3983-FFE2DE716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0C606F-3288-47F7-48EF-C3DEF292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98C7F9-34D0-C6BE-28A2-3BE734CCB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913D58-DA65-2640-5CA6-A86EE0F52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3331D4-0B83-7926-3CAF-C0B7D85EF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B7DAA1-9FE7-ADD7-3CD7-A6C62D24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7AABAA-69B6-08B3-7304-4E293639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3A53BC2-A1E7-E2F9-E266-F49827DA7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F176B7-17C2-C470-6790-B609EF39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83</cp:revision>
  <dcterms:created xsi:type="dcterms:W3CDTF">2021-06-09T13:46:04Z</dcterms:created>
  <dcterms:modified xsi:type="dcterms:W3CDTF">2022-05-20T13:55:09Z</dcterms:modified>
</cp:coreProperties>
</file>