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4" r:id="rId4"/>
    <p:sldId id="265" r:id="rId5"/>
    <p:sldId id="262" r:id="rId6"/>
    <p:sldId id="263" r:id="rId7"/>
    <p:sldId id="273" r:id="rId8"/>
    <p:sldId id="264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FD3970-9CD9-476F-A805-6C4AF0B89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0F8FE93-FA11-56B0-E802-738848CDE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8F986A-927C-D0FC-2954-C42CAD5C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6B5489-AC87-59CC-4A5D-54CAAB07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04CE89-FC34-7898-B94F-541D584B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45EDAA-CB09-EFBB-B5E6-F0400460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86A060A-F3B3-AC56-CDDA-9CA88F87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D57926-7A3B-65CA-7578-683211B4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39AE9CE-CE45-A3E2-1977-077E23AC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8DBEF3-44CA-5705-9F76-6F9CA603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81</cp:revision>
  <dcterms:created xsi:type="dcterms:W3CDTF">2021-06-09T13:46:04Z</dcterms:created>
  <dcterms:modified xsi:type="dcterms:W3CDTF">2022-05-13T18:50:03Z</dcterms:modified>
</cp:coreProperties>
</file>