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74" r:id="rId4"/>
    <p:sldId id="265" r:id="rId5"/>
    <p:sldId id="262" r:id="rId6"/>
    <p:sldId id="263" r:id="rId7"/>
    <p:sldId id="264" r:id="rId8"/>
    <p:sldId id="273" r:id="rId9"/>
    <p:sldId id="276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06/05/2022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06/05/2022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06/05/2022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06/05/2022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06/05/2022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06/05/2022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06/05/2022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E968EB-5D20-CD71-BF1D-46F5E6C60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E7C0213-3FB8-4EE4-91DC-29DF82FFCC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2" b="28157"/>
          <a:stretch/>
        </p:blipFill>
        <p:spPr>
          <a:xfrm>
            <a:off x="-1" y="2099733"/>
            <a:ext cx="12191999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03062F2-8D34-66A0-5C2F-23196212F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0B2D8C-B944-54C2-606C-F293213EA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CAA4C54-48DF-4BA1-8DC4-A4E886E41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963E05-5CCF-61B2-055A-0C3206396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4E3C30A-C2DA-1EDA-31FE-6E20F5AAB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8AC3DB-E5F0-E44A-C96B-F28D14384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141C9C-A8B8-0FB3-1CEA-B53D2CC12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C2DBFC5-3286-D6B0-C6CC-E40FE867F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6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79</cp:revision>
  <dcterms:created xsi:type="dcterms:W3CDTF">2021-06-09T13:46:04Z</dcterms:created>
  <dcterms:modified xsi:type="dcterms:W3CDTF">2022-05-06T13:21:17Z</dcterms:modified>
</cp:coreProperties>
</file>