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74" r:id="rId4"/>
    <p:sldId id="265" r:id="rId5"/>
    <p:sldId id="262" r:id="rId6"/>
    <p:sldId id="263" r:id="rId7"/>
    <p:sldId id="264" r:id="rId8"/>
    <p:sldId id="273" r:id="rId9"/>
    <p:sldId id="276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29/04/2022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29/04/2022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29/04/2022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29/04/2022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29/04/2022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29/04/2022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29/04/2022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C48B0C8-B55B-4EAE-9B36-07D68D56A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1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E7C0213-3FB8-4EE4-91DC-29DF82FFCC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2" b="28157"/>
          <a:stretch/>
        </p:blipFill>
        <p:spPr>
          <a:xfrm>
            <a:off x="-1" y="2099733"/>
            <a:ext cx="12191999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6AE4361-A99B-4529-9F5C-52CC6B174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8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61FF771-B313-4269-8420-C2FEBE831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3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1E9F74C-7472-4E73-A6D1-8C7ED164E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4AF3A24-21CA-43B1-89F2-3AAF3FD87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7B5394F-8361-4E6A-A38E-AD4139FE8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0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F5A72BA-2D93-474F-8540-9C3ED8006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3CF6D7E-70B9-4661-87AB-9B0188FB0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1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8EE05C6-0FF4-4934-BE9B-84935D21B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76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78</cp:revision>
  <dcterms:created xsi:type="dcterms:W3CDTF">2021-06-09T13:46:04Z</dcterms:created>
  <dcterms:modified xsi:type="dcterms:W3CDTF">2022-04-29T09:48:20Z</dcterms:modified>
</cp:coreProperties>
</file>