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74" r:id="rId4"/>
    <p:sldId id="265" r:id="rId5"/>
    <p:sldId id="262" r:id="rId6"/>
    <p:sldId id="263" r:id="rId7"/>
    <p:sldId id="264" r:id="rId8"/>
    <p:sldId id="273" r:id="rId9"/>
    <p:sldId id="276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44" autoAdjust="0"/>
  </p:normalViewPr>
  <p:slideViewPr>
    <p:cSldViewPr snapToGrid="0">
      <p:cViewPr varScale="1">
        <p:scale>
          <a:sx n="74" d="100"/>
          <a:sy n="74" d="100"/>
        </p:scale>
        <p:origin x="2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22/04/2022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22/04/2022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22/04/2022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22/04/2022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22/04/2022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22/04/2022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22/04/2022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s://t.me/Info_lica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0AC6C74-A627-4933-8B99-FD3A0FD75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0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https://t.me/Info_licao</a:t>
            </a:r>
          </a:p>
        </p:txBody>
      </p:sp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4E7C0213-3FB8-4EE4-91DC-29DF82FFCC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12" b="28157"/>
          <a:stretch/>
        </p:blipFill>
        <p:spPr>
          <a:xfrm>
            <a:off x="-1" y="2099733"/>
            <a:ext cx="12191999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7F48ACB-B886-48DD-A2FE-05975130B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19E95D9-1549-40B5-8CE6-A9DAE8586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3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0EF9307-FE34-4A31-867A-CC860D083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749E4-FAFB-479E-A56B-CB9845E9D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041DA96-9146-43B7-A4C0-92FEEA74C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06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B2B5DFD-BDA7-4420-8673-3423D02A9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9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FF08E21-B8E8-4C12-96C1-10C1BD87D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1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1A3BB55-9119-4777-B4F8-FCA572F1C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763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76</cp:revision>
  <dcterms:created xsi:type="dcterms:W3CDTF">2021-06-09T13:46:04Z</dcterms:created>
  <dcterms:modified xsi:type="dcterms:W3CDTF">2022-04-22T15:13:08Z</dcterms:modified>
</cp:coreProperties>
</file>