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74" r:id="rId7"/>
    <p:sldId id="265" r:id="rId8"/>
    <p:sldId id="27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08/04/2022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233BEF-2634-4DDD-8876-329985F3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121BE1-3C8D-4581-ABD4-9CCD77F9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299E4E-CC47-457F-85DC-B30305E1C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B266E7-EE74-4983-A710-2929EDAA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0D4909-BFA7-4D09-A72A-059725AC2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FC5236-8B94-462A-9C86-B02690D6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CC3F31-F91E-490C-9342-1B61164F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B1E69C-615B-4497-B30D-5559553F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A5E54F-CB46-48C9-BF41-27A424B4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72</cp:revision>
  <dcterms:created xsi:type="dcterms:W3CDTF">2021-06-09T13:46:04Z</dcterms:created>
  <dcterms:modified xsi:type="dcterms:W3CDTF">2022-04-08T12:58:53Z</dcterms:modified>
</cp:coreProperties>
</file>