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74" r:id="rId7"/>
    <p:sldId id="265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CCF48B-B2C7-4F85-ABEA-15BF7899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BC4A2F-D045-48E1-9634-74D5A6E5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60166E-0664-4A8A-93B0-432BC6C7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26ED13-FF86-4AAD-BABC-09F35169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6114C5-2BB8-4E5B-AC51-840A4D1D6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D141FF-2233-4F07-B82A-392D73AD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67FD28-3952-41D6-8F96-0521B1BD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4C017C-2786-47F2-9335-A7EF04D5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">
            <a:extLst>
              <a:ext uri="{FF2B5EF4-FFF2-40B4-BE49-F238E27FC236}">
                <a16:creationId xmlns:a16="http://schemas.microsoft.com/office/drawing/2014/main" id="{ECE40F85-246C-447C-A713-FAAB1BFA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70</cp:revision>
  <dcterms:created xsi:type="dcterms:W3CDTF">2021-06-09T13:46:04Z</dcterms:created>
  <dcterms:modified xsi:type="dcterms:W3CDTF">2022-04-01T09:49:51Z</dcterms:modified>
</cp:coreProperties>
</file>