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</p:sldIdLst>
  <p:sldSz cx="12192000" cy="6858000"/>
  <p:notesSz cx="6858000" cy="9144000"/>
  <p:photoAlbum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744" autoAdjust="0"/>
  </p:normalViewPr>
  <p:slideViewPr>
    <p:cSldViewPr snapToGrid="0">
      <p:cViewPr varScale="1">
        <p:scale>
          <a:sx n="74" d="100"/>
          <a:sy n="74" d="100"/>
        </p:scale>
        <p:origin x="29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D0A36-95DF-4E08-BF12-248E31C3B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6C1FDD-5866-4D98-8269-3304D171B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479776-64CB-41DF-8D1F-1CA302CF5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E0D74-AD2E-4E2E-843B-775ADDDD7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C1F435F-33D7-4507-963B-78B620D98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838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CCCD1-B412-45C9-B3C2-12B6C406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31404E1-1530-466D-B64F-14CA1225D1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60E032-6686-4F97-9A76-A499334D9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FE70D7-206E-4B11-B1DD-0ECBD0447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E71E3E5-B443-4EBF-9CF2-ED84627C6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7833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09C0892-7744-40AB-A6B8-4667AAE30A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3F1A46B-802B-4DE2-96F0-1F59C5172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2CEB4F-79C4-4331-B109-B5B5F823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694741A-7873-4E40-A89D-F746A70EB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062C918-5379-400A-8CE1-BDB262D34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607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161072-EF05-4DF3-B22E-704A6559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B27684-E95E-4746-9824-241D83C73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66C2853-6D7E-4ABA-AAFA-AFE88CE2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346A8D-CE9C-4C5E-B9CE-BB848A1DC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2C36AD-63DC-4D99-9CB8-ACF97F5CC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0078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4D6853-848F-4B02-BBA1-1D04F861E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8CF839-524A-468D-92CE-1FD15B2B5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5B02D69-0D92-4D1D-9390-D9712B2F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7C5598C-F03E-4AE3-A5BF-0218FD18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AF89A2-2C03-4035-946E-D1FE58575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7837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80F02-8E05-4E5B-93A8-19069CE0A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CBF14F-9F4F-4544-A8EA-F1891A7DC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177087-36C8-492B-8874-4D479ACB9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3C3E9B6-66BC-4E6A-836A-94484A8CF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E06108D-5668-4104-8275-808FAB59C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812AA4B-02A4-43BD-AD73-E2E11B754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95859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813050-A88D-4285-9F64-5FF076DA4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CDD778B-13A3-4827-8B6B-AAE6931D5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712DA21-8488-4FF7-83CC-D2CB3F86A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DC5B4EF-1202-4171-AECF-26A43FE3BAF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605919A-A0E6-4E6D-A107-FF927193E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87F3E03-DAC2-4E5C-9DB9-B8A2FCD6D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A91F060-9650-4A0A-91E9-7DDE713DC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B2AB8637-A7A9-4449-A21B-CCEBDCB1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813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197883-0A21-4F05-8E63-B19C48835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80C2D14-E5CD-49CF-8C93-646A4DB27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C636A2F-C88C-4CBE-A917-5F1002688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7167D46-B398-4621-B3B6-07F140A49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6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892C31C-8A0D-420D-A797-4AFD1A44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12BCA29-7ACD-404E-8032-BAD57057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0C2531C-9DFF-4AC3-A1BD-B0D41FF61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9930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676D-C026-4E99-85B4-7DC6215CE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D50707A-9029-4FFA-BD6D-3D2A177F3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4BAB79E-BDD1-47A9-8D50-2B7F42565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9E2B329-8D66-4ACB-A8F9-A17EAEBBB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DD076CF-EF56-4AC2-8F14-B542DC6C3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6047B5C-D414-48A8-BFF9-FF9E5D02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543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D22DC-2FEE-40A1-9F21-F066F160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0B50611E-FE49-46BF-A2B8-85BB9AF3AE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3156A17-9F3F-49CA-831D-160979123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9B5F228-04B3-4F0F-B359-88FC8DF37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ED7FB54-A10C-4567-B4A8-23FF9570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BEF55BE-4FF1-44C5-B144-3480849E1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486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EB41C3C-B4B6-4DC3-A919-18F41D353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A00415F-3220-44DC-A9DC-23A980BBCF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31FDF7D-EA75-452F-B68A-137B77E639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24/06/2022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783906E-1A4B-40E9-9A77-894C1D79E7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77227B-8A90-4AE2-AD97-D7F204518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03481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channel/UCdi2DEgOzulTP4bBlFLorD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s://t.me/Info_licao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74C31FA-9EC7-80CB-8BA2-E05FCBCB1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383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hlinkClick r:id="rId2"/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3996267" y="1411111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2º TRIMESTRE DE 2022</a:t>
            </a:r>
          </a:p>
        </p:txBody>
      </p:sp>
      <p:sp>
        <p:nvSpPr>
          <p:cNvPr id="8" name="CaixaDeTexto 7">
            <a:hlinkClick r:id="rId4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https://t.me/Info_licao</a:t>
            </a:r>
          </a:p>
        </p:txBody>
      </p:sp>
      <p:pic>
        <p:nvPicPr>
          <p:cNvPr id="4" name="Imagem 3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4E7C0213-3FB8-4EE4-91DC-29DF82FFCC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2" b="28157"/>
          <a:stretch/>
        </p:blipFill>
        <p:spPr>
          <a:xfrm>
            <a:off x="-1" y="2099733"/>
            <a:ext cx="12191999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5E045ADB-0F08-4914-96C3-947ACA5D3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3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F888D6D-98A9-455F-AD6E-A07BDA46F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60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90E7710-091A-452B-950C-6DDDB6FC0A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063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8CDD734-3711-C267-DCA8-97936EA25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1941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62D78C9-A70D-3F49-8D08-455508F5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2398078-87B3-D242-B331-EC0014F4F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79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3DB08A4-8698-59AA-68C8-05B96451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87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9E58A95-5F9F-5AF7-C05F-71650781F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69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DD710F1-3FD7-0D71-5BB2-40CBD2170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8917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28B295-A523-1966-8C74-FB816D2D5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9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17</Words>
  <Application>Microsoft Office PowerPoint</Application>
  <PresentationFormat>Widescreen</PresentationFormat>
  <Paragraphs>2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e Catia Lima</cp:lastModifiedBy>
  <cp:revision>90</cp:revision>
  <dcterms:created xsi:type="dcterms:W3CDTF">2021-06-09T13:46:04Z</dcterms:created>
  <dcterms:modified xsi:type="dcterms:W3CDTF">2022-06-24T09:48:45Z</dcterms:modified>
</cp:coreProperties>
</file>