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t.me/Info_lica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9FD85A-B224-202B-BAFD-A280996D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0CD7D1-ED24-DA8A-98AE-E5D200C9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173D22-59EA-A312-F296-AC8A90FF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08D176-AA5C-7AC0-32CB-21D83127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5FCFDF-BEB8-88A6-5E08-4EFB007C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1C5E47-912C-EE9A-E2B6-BD7F3C04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BCE61B-841C-1252-5905-91F42DD80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E722E6-DA73-0C6E-F03D-1ACB6CE6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C120EEC-0446-0D7D-ACAF-1962B4ADC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ACB94FC-832E-6DD3-4729-FC9D82213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0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86</cp:revision>
  <dcterms:created xsi:type="dcterms:W3CDTF">2021-06-09T13:46:04Z</dcterms:created>
  <dcterms:modified xsi:type="dcterms:W3CDTF">2022-06-10T15:47:01Z</dcterms:modified>
</cp:coreProperties>
</file>