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44" autoAdjust="0"/>
  </p:normalViewPr>
  <p:slideViewPr>
    <p:cSldViewPr snapToGrid="0">
      <p:cViewPr varScale="1">
        <p:scale>
          <a:sx n="74" d="100"/>
          <a:sy n="74" d="100"/>
        </p:scale>
        <p:origin x="101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1D0A36-95DF-4E08-BF12-248E31C3B0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6C1FDD-5866-4D98-8269-3304D171B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479776-64CB-41DF-8D1F-1CA302CF5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03/06/2022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3E0D74-AD2E-4E2E-843B-775ADDDD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1F435F-33D7-4507-963B-78B620D9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8380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3CCCD1-B412-45C9-B3C2-12B6C4060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31404E1-1530-466D-B64F-14CA1225D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460E032-6686-4F97-9A76-A499334D9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03/06/2022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FE70D7-206E-4B11-B1DD-0ECBD0447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71E3E5-B443-4EBF-9CF2-ED84627C6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7833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09C0892-7744-40AB-A6B8-4667AAE30A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3F1A46B-802B-4DE2-96F0-1F59C5172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2CEB4F-79C4-4331-B109-B5B5F8232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03/06/2022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94741A-7873-4E40-A89D-F746A70E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62C918-5379-400A-8CE1-BDB262D34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06073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161072-EF05-4DF3-B22E-704A65590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B27684-E95E-4746-9824-241D83C73C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66C2853-6D7E-4ABA-AAFA-AFE88CE20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03/06/2022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346A8D-CE9C-4C5E-B9CE-BB848A1D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2C36AD-63DC-4D99-9CB8-ACF97F5C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0078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D6853-848F-4B02-BBA1-1D04F861E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28CF839-524A-468D-92CE-1FD15B2B5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B02D69-0D92-4D1D-9390-D9712B2F0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03/06/2022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7C5598C-F03E-4AE3-A5BF-0218FD18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AF89A2-2C03-4035-946E-D1FE58575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7837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80F02-8E05-4E5B-93A8-19069CE0A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CBF14F-9F4F-4544-A8EA-F1891A7DCD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E177087-36C8-492B-8874-4D479ACB9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3C3E9B6-66BC-4E6A-836A-94484A8CF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03/06/2022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E06108D-5668-4104-8275-808FAB59C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12AA4B-02A4-43BD-AD73-E2E11B754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9585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813050-A88D-4285-9F64-5FF076DA4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DD778B-13A3-4827-8B6B-AAE6931D5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712DA21-8488-4FF7-83CC-D2CB3F86A7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DC5B4EF-1202-4171-AECF-26A43FE3BA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605919A-A0E6-4E6D-A107-FF927193E3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87F3E03-DAC2-4E5C-9DB9-B8A2FCD6D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03/06/2022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A91F060-9650-4A0A-91E9-7DDE713DC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2AB8637-A7A9-4449-A21B-CCEBDCB1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3813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197883-0A21-4F05-8E63-B19C48835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80C2D14-E5CD-49CF-8C93-646A4DB27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03/06/2022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C636A2F-C88C-4CBE-A917-5F1002688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7167D46-B398-4621-B3B6-07F140A49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461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92C31C-8A0D-420D-A797-4AFD1A44D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03/06/2022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12BCA29-7ACD-404E-8032-BAD57057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C2531C-9DFF-4AC3-A1BD-B0D41FF61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9930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0676D-C026-4E99-85B4-7DC6215CE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50707A-9029-4FFA-BD6D-3D2A177F3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BAB79E-BDD1-47A9-8D50-2B7F42565F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9E2B329-8D66-4ACB-A8F9-A17EAEBB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03/06/2022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DD076CF-EF56-4AC2-8F14-B542DC6C3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6047B5C-D414-48A8-BFF9-FF9E5D021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85438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6D22DC-2FEE-40A1-9F21-F066F1606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B50611E-FE49-46BF-A2B8-85BB9AF3AE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3156A17-9F3F-49CA-831D-160979123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9B5F228-04B3-4F0F-B359-88FC8DF37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164F9-E2F3-46A2-89AE-326E44B2803D}" type="datetimeFigureOut">
              <a:rPr lang="pt-BR" smtClean="0"/>
              <a:t>03/06/2022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ED7FB54-A10C-4567-B4A8-23FF95704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BEF55BE-4FF1-44C5-B144-3480849E1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4865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EB41C3C-B4B6-4DC3-A919-18F41D353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A00415F-3220-44DC-A9DC-23A980BBC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1FDF7D-EA75-452F-B68A-137B77E639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5164F9-E2F3-46A2-89AE-326E44B2803D}" type="datetimeFigureOut">
              <a:rPr lang="pt-BR" smtClean="0"/>
              <a:t>03/06/2022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83906E-1A4B-40E9-9A77-894C1D79E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77227B-8A90-4AE2-AD97-D7F204518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42228-AC8B-4F36-A028-B7616EC602DE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03481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channel/UCdi2DEgOzulTP4bBlFLorD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hyperlink" Target="https://t.me/Info_licao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3C7BD04-A999-C2A5-FAE2-C77B41ACF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941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0">
            <a:extLst>
              <a:ext uri="{FF2B5EF4-FFF2-40B4-BE49-F238E27FC236}">
                <a16:creationId xmlns:a16="http://schemas.microsoft.com/office/drawing/2014/main" id="{7A00D1FE-A91D-475C-ABB5-6D0855277C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55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hlinkClick r:id="rId2"/>
            <a:extLst>
              <a:ext uri="{FF2B5EF4-FFF2-40B4-BE49-F238E27FC236}">
                <a16:creationId xmlns:a16="http://schemas.microsoft.com/office/drawing/2014/main" id="{EDD08997-FF44-41E8-8C69-3AEEAE0D1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81"/>
            <a:ext cx="12192000" cy="685401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486522B-D171-4B11-A362-910438A639E2}"/>
              </a:ext>
            </a:extLst>
          </p:cNvPr>
          <p:cNvSpPr/>
          <p:nvPr/>
        </p:nvSpPr>
        <p:spPr>
          <a:xfrm>
            <a:off x="3996267" y="1411111"/>
            <a:ext cx="6073422" cy="6886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2º TRIMESTRE DE 2022</a:t>
            </a:r>
          </a:p>
        </p:txBody>
      </p:sp>
      <p:sp>
        <p:nvSpPr>
          <p:cNvPr id="8" name="CaixaDeTexto 7">
            <a:hlinkClick r:id="rId4"/>
            <a:extLst>
              <a:ext uri="{FF2B5EF4-FFF2-40B4-BE49-F238E27FC236}">
                <a16:creationId xmlns:a16="http://schemas.microsoft.com/office/drawing/2014/main" id="{52434B48-5203-4E7A-89AC-23632D6C3B17}"/>
              </a:ext>
            </a:extLst>
          </p:cNvPr>
          <p:cNvSpPr txBox="1"/>
          <p:nvPr/>
        </p:nvSpPr>
        <p:spPr>
          <a:xfrm>
            <a:off x="2802833" y="133670"/>
            <a:ext cx="88955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rgbClr val="0070C0"/>
                </a:solidFill>
                <a:latin typeface="Arial Black" panose="020B0A04020102020204" pitchFamily="34" charset="0"/>
              </a:rPr>
              <a:t>Canal no Telegran - https://t.me/Info_licao</a:t>
            </a:r>
          </a:p>
        </p:txBody>
      </p:sp>
      <p:pic>
        <p:nvPicPr>
          <p:cNvPr id="4" name="Imagem 3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4E7C0213-3FB8-4EE4-91DC-29DF82FFCC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12" b="28157"/>
          <a:stretch/>
        </p:blipFill>
        <p:spPr>
          <a:xfrm>
            <a:off x="-1" y="2099733"/>
            <a:ext cx="12191999" cy="475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347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E045ADB-0F08-4914-96C3-947ACA5D3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0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888D6D-98A9-455F-AD6E-A07BDA46F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60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90E7710-091A-452B-950C-6DDDB6FC0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63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4D05369-E5A0-06F2-BA63-F290BCCBB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8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9234E4D-D470-A70B-2A02-0C57A881B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83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D1D4BCF-4B0D-11F1-6735-FBC89B2F2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9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AC05949-39CB-6926-FE07-8CB74E514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4879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61FAD1E-2115-DE28-EC31-7EE59605C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69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F9D978C-FC1A-37A3-61A2-3CB496058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91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8D9EE8E-292E-1E66-4B64-303B464A0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09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1B0C403-3B44-5CED-F600-BF7748F27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802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17</Words>
  <Application>Microsoft Office PowerPoint</Application>
  <PresentationFormat>Widescreen</PresentationFormat>
  <Paragraphs>2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Harada</dc:creator>
  <cp:lastModifiedBy>Neemias e Catia Lima</cp:lastModifiedBy>
  <cp:revision>85</cp:revision>
  <dcterms:created xsi:type="dcterms:W3CDTF">2021-06-09T13:46:04Z</dcterms:created>
  <dcterms:modified xsi:type="dcterms:W3CDTF">2022-06-03T10:50:42Z</dcterms:modified>
</cp:coreProperties>
</file>