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27/05/2022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">
            <a:extLst>
              <a:ext uri="{FF2B5EF4-FFF2-40B4-BE49-F238E27FC236}">
                <a16:creationId xmlns:a16="http://schemas.microsoft.com/office/drawing/2014/main" id="{18D88051-4F88-A8AE-D397-1ED5AA7399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">
            <a:extLst>
              <a:ext uri="{FF2B5EF4-FFF2-40B4-BE49-F238E27FC236}">
                <a16:creationId xmlns:a16="http://schemas.microsoft.com/office/drawing/2014/main" id="{55E562DC-5D37-014B-F36E-67D4F3E02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3">
            <a:extLst>
              <a:ext uri="{FF2B5EF4-FFF2-40B4-BE49-F238E27FC236}">
                <a16:creationId xmlns:a16="http://schemas.microsoft.com/office/drawing/2014/main" id="{2AF5CAAE-B2AF-E961-E121-D62DD193A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">
            <a:extLst>
              <a:ext uri="{FF2B5EF4-FFF2-40B4-BE49-F238E27FC236}">
                <a16:creationId xmlns:a16="http://schemas.microsoft.com/office/drawing/2014/main" id="{3EFFC627-BA9C-EB0E-E39D-8A547A9B9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">
            <a:extLst>
              <a:ext uri="{FF2B5EF4-FFF2-40B4-BE49-F238E27FC236}">
                <a16:creationId xmlns:a16="http://schemas.microsoft.com/office/drawing/2014/main" id="{0164C5FD-F5E4-D422-F605-F15E53A1E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6">
            <a:extLst>
              <a:ext uri="{FF2B5EF4-FFF2-40B4-BE49-F238E27FC236}">
                <a16:creationId xmlns:a16="http://schemas.microsoft.com/office/drawing/2014/main" id="{2C8830D4-229E-46DB-158D-3D13F035F3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7">
            <a:extLst>
              <a:ext uri="{FF2B5EF4-FFF2-40B4-BE49-F238E27FC236}">
                <a16:creationId xmlns:a16="http://schemas.microsoft.com/office/drawing/2014/main" id="{847204C9-47DF-D9DF-1C7F-BFD5A57F2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8">
            <a:extLst>
              <a:ext uri="{FF2B5EF4-FFF2-40B4-BE49-F238E27FC236}">
                <a16:creationId xmlns:a16="http://schemas.microsoft.com/office/drawing/2014/main" id="{C87D7DEE-DDF3-4A59-CD55-475D657B2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74264C3B-00A0-C4F0-8BDA-8034992005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0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84</cp:revision>
  <dcterms:created xsi:type="dcterms:W3CDTF">2021-06-09T13:46:04Z</dcterms:created>
  <dcterms:modified xsi:type="dcterms:W3CDTF">2022-05-27T17:02:13Z</dcterms:modified>
</cp:coreProperties>
</file>