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3" r:id="rId5"/>
    <p:sldId id="264" r:id="rId6"/>
    <p:sldId id="274" r:id="rId7"/>
    <p:sldId id="265" r:id="rId8"/>
    <p:sldId id="273" r:id="rId9"/>
    <p:sldId id="276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15/04/2022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15/04/2022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15/04/2022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15/04/2022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15/04/2022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81B6170-701E-4952-84B8-A9344FDAA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E7C0213-3FB8-4EE4-91DC-29DF82FFCC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2" b="28157"/>
          <a:stretch/>
        </p:blipFill>
        <p:spPr>
          <a:xfrm>
            <a:off x="-1" y="2099733"/>
            <a:ext cx="12191999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6DA7414-3EDB-4483-B64F-7C8B44E94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0692AF0-171F-4B8F-ADE3-F55B50FD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6F8856-9075-4D4A-A868-92D393CA0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4FA0E03-F22C-4DFC-BCCF-B1511076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6F212CC-2497-423E-B89E-7F15F006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A3730E-D566-4186-B5A6-53A4D6CF6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189423-4B07-4453-8FAA-3AB26942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E55C8EB-8FB5-4E17-B255-C67ED9AB8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6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74</cp:revision>
  <dcterms:created xsi:type="dcterms:W3CDTF">2021-06-09T13:46:04Z</dcterms:created>
  <dcterms:modified xsi:type="dcterms:W3CDTF">2022-04-15T11:02:35Z</dcterms:modified>
</cp:coreProperties>
</file>