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3" r:id="rId5"/>
    <p:sldId id="264" r:id="rId6"/>
    <p:sldId id="274" r:id="rId7"/>
    <p:sldId id="265" r:id="rId8"/>
    <p:sldId id="273" r:id="rId9"/>
    <p:sldId id="275" r:id="rId10"/>
    <p:sldId id="276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61" autoAdjust="0"/>
  </p:normalViewPr>
  <p:slideViewPr>
    <p:cSldViewPr snapToGrid="0">
      <p:cViewPr varScale="1">
        <p:scale>
          <a:sx n="71" d="100"/>
          <a:sy n="71" d="100"/>
        </p:scale>
        <p:origin x="110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25/03/2022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25/03/2022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25/03/2022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25/03/2022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25/03/2022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25/03/2022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25/03/2022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.me/Info_licao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587CCB5-58AE-4957-935C-ABFDE0400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E0731B0-B73E-4FAF-9B32-5B0A4411A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7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2022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E1CA823-7F2C-4F71-97C6-CA946C342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761" b="29855"/>
          <a:stretch/>
        </p:blipFill>
        <p:spPr>
          <a:xfrm>
            <a:off x="0" y="2099733"/>
            <a:ext cx="12192000" cy="4810539"/>
          </a:xfrm>
          <a:prstGeom prst="rect">
            <a:avLst/>
          </a:prstGeom>
        </p:spPr>
      </p:pic>
      <p:sp>
        <p:nvSpPr>
          <p:cNvPr id="8" name="CaixaDeTexto 7">
            <a:hlinkClick r:id="rId5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3C48BEE-9044-4507-BA20-35264381A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BA98C3-405E-4B35-A386-D66E29337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4C7D716-45C9-48A2-87C8-BE9A7AB61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0C533DC-D9B2-4C2D-BD5E-80D73210B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68884BA-5CAF-480A-9B08-AF45D3E55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3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EA4AC29-7EC1-4F58-BA15-DF968FACE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3D1C661-63C7-4E80-A8C8-97915F791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FC56A7D-35A5-435E-8B76-21ADFDD8D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66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17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67</cp:revision>
  <dcterms:created xsi:type="dcterms:W3CDTF">2021-06-09T13:46:04Z</dcterms:created>
  <dcterms:modified xsi:type="dcterms:W3CDTF">2022-03-25T16:44:44Z</dcterms:modified>
</cp:coreProperties>
</file>