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62" r:id="rId4"/>
    <p:sldId id="263" r:id="rId5"/>
    <p:sldId id="264" r:id="rId6"/>
    <p:sldId id="265" r:id="rId7"/>
    <p:sldId id="274" r:id="rId8"/>
    <p:sldId id="273" r:id="rId9"/>
    <p:sldId id="27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61" autoAdjust="0"/>
  </p:normalViewPr>
  <p:slideViewPr>
    <p:cSldViewPr snapToGrid="0">
      <p:cViewPr varScale="1">
        <p:scale>
          <a:sx n="71" d="100"/>
          <a:sy n="71" d="100"/>
        </p:scale>
        <p:origin x="38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D0A36-95DF-4E08-BF12-248E31C3B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6C1FDD-5866-4D98-8269-3304D171B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479776-64CB-41DF-8D1F-1CA302CF5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18/03/2022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3E0D74-AD2E-4E2E-843B-775ADDDD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1F435F-33D7-4507-963B-78B620D9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838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CCCD1-B412-45C9-B3C2-12B6C4060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31404E1-1530-466D-B64F-14CA1225D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60E032-6686-4F97-9A76-A499334D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18/03/2022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FE70D7-206E-4B11-B1DD-0ECBD044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71E3E5-B443-4EBF-9CF2-ED84627C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783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09C0892-7744-40AB-A6B8-4667AAE30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3F1A46B-802B-4DE2-96F0-1F59C5172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2CEB4F-79C4-4331-B109-B5B5F823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18/03/2022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94741A-7873-4E40-A89D-F746A70E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62C918-5379-400A-8CE1-BDB262D3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607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61072-EF05-4DF3-B22E-704A6559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B27684-E95E-4746-9824-241D83C73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6C2853-6D7E-4ABA-AAFA-AFE88CE20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18/03/2022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346A8D-CE9C-4C5E-B9CE-BB848A1D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2C36AD-63DC-4D99-9CB8-ACF97F5C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078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D6853-848F-4B02-BBA1-1D04F861E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8CF839-524A-468D-92CE-1FD15B2B5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B02D69-0D92-4D1D-9390-D9712B2F0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18/03/2022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C5598C-F03E-4AE3-A5BF-0218FD18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AF89A2-2C03-4035-946E-D1FE58575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783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80F02-8E05-4E5B-93A8-19069CE0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CBF14F-9F4F-4544-A8EA-F1891A7DC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177087-36C8-492B-8874-4D479ACB9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C3E9B6-66BC-4E6A-836A-94484A8CF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18/03/2022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06108D-5668-4104-8275-808FAB59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12AA4B-02A4-43BD-AD73-E2E11B754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585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13050-A88D-4285-9F64-5FF076DA4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DD778B-13A3-4827-8B6B-AAE6931D5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712DA21-8488-4FF7-83CC-D2CB3F86A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C5B4EF-1202-4171-AECF-26A43FE3B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605919A-A0E6-4E6D-A107-FF927193E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87F3E03-DAC2-4E5C-9DB9-B8A2FCD6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18/03/2022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A91F060-9650-4A0A-91E9-7DDE713D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2AB8637-A7A9-4449-A21B-CCEBDCB1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381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197883-0A21-4F05-8E63-B19C48835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80C2D14-E5CD-49CF-8C93-646A4DB2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18/03/2022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C636A2F-C88C-4CBE-A917-5F100268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167D46-B398-4621-B3B6-07F140A4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46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92C31C-8A0D-420D-A797-4AFD1A44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18/03/2022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2BCA29-7ACD-404E-8032-BAD57057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C2531C-9DFF-4AC3-A1BD-B0D41FF6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993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0676D-C026-4E99-85B4-7DC6215C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50707A-9029-4FFA-BD6D-3D2A177F3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BAB79E-BDD1-47A9-8D50-2B7F42565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E2B329-8D66-4ACB-A8F9-A17EAEBB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18/03/2022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D076CF-EF56-4AC2-8F14-B542DC6C3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047B5C-D414-48A8-BFF9-FF9E5D02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543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D22DC-2FEE-40A1-9F21-F066F160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B50611E-FE49-46BF-A2B8-85BB9AF3AE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156A17-9F3F-49CA-831D-160979123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9B5F228-04B3-4F0F-B359-88FC8DF3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18/03/2022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D7FB54-A10C-4567-B4A8-23FF95704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EF55BE-4FF1-44C5-B144-3480849E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486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EB41C3C-B4B6-4DC3-A919-18F41D35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00415F-3220-44DC-A9DC-23A980BBC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1FDF7D-EA75-452F-B68A-137B77E63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64F9-E2F3-46A2-89AE-326E44B2803D}" type="datetimeFigureOut">
              <a:rPr lang="pt-BR" smtClean="0"/>
              <a:t>18/03/2022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83906E-1A4B-40E9-9A77-894C1D79E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77227B-8A90-4AE2-AD97-D7F204518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0348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channel/UCdi2DEgOzulTP4bBlFLorDg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.me/Info_licao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B33C6F3-4FCB-404B-88F2-27CB6126A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10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">
            <a:extLst>
              <a:ext uri="{FF2B5EF4-FFF2-40B4-BE49-F238E27FC236}">
                <a16:creationId xmlns:a16="http://schemas.microsoft.com/office/drawing/2014/main" id="{7A00D1FE-A91D-475C-ABB5-6D0855277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55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2"/>
            <a:extLst>
              <a:ext uri="{FF2B5EF4-FFF2-40B4-BE49-F238E27FC236}">
                <a16:creationId xmlns:a16="http://schemas.microsoft.com/office/drawing/2014/main" id="{EDD08997-FF44-41E8-8C69-3AEEAE0D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1"/>
            <a:ext cx="12192000" cy="685401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486522B-D171-4B11-A362-910438A639E2}"/>
              </a:ext>
            </a:extLst>
          </p:cNvPr>
          <p:cNvSpPr/>
          <p:nvPr/>
        </p:nvSpPr>
        <p:spPr>
          <a:xfrm>
            <a:off x="3996267" y="1411111"/>
            <a:ext cx="6073422" cy="688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1º TRIMESTRE DE 2022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E1CA823-7F2C-4F71-97C6-CA946C342F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761" b="29855"/>
          <a:stretch/>
        </p:blipFill>
        <p:spPr>
          <a:xfrm>
            <a:off x="0" y="2099733"/>
            <a:ext cx="12192000" cy="4810539"/>
          </a:xfrm>
          <a:prstGeom prst="rect">
            <a:avLst/>
          </a:prstGeom>
        </p:spPr>
      </p:pic>
      <p:sp>
        <p:nvSpPr>
          <p:cNvPr id="8" name="CaixaDeTexto 7">
            <a:hlinkClick r:id="rId5"/>
            <a:extLst>
              <a:ext uri="{FF2B5EF4-FFF2-40B4-BE49-F238E27FC236}">
                <a16:creationId xmlns:a16="http://schemas.microsoft.com/office/drawing/2014/main" id="{52434B48-5203-4E7A-89AC-23632D6C3B17}"/>
              </a:ext>
            </a:extLst>
          </p:cNvPr>
          <p:cNvSpPr txBox="1"/>
          <p:nvPr/>
        </p:nvSpPr>
        <p:spPr>
          <a:xfrm>
            <a:off x="2802833" y="133670"/>
            <a:ext cx="8895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70C0"/>
                </a:solidFill>
                <a:latin typeface="Arial Black" panose="020B0A04020102020204" pitchFamily="34" charset="0"/>
              </a:rPr>
              <a:t>Canal no Telegran - https://t.me/Info_licao</a:t>
            </a:r>
          </a:p>
        </p:txBody>
      </p:sp>
    </p:spTree>
    <p:extLst>
      <p:ext uri="{BB962C8B-B14F-4D97-AF65-F5344CB8AC3E}">
        <p14:creationId xmlns:p14="http://schemas.microsoft.com/office/powerpoint/2010/main" val="994347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045ADB-0F08-4914-96C3-947ACA5D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0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888D6D-98A9-455F-AD6E-A07BDA46F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60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0E7710-091A-452B-950C-6DDDB6FC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8C444D3-76B1-4E00-864C-BAC714B03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80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01CCEDF-44DD-49D6-B160-74B9B47AC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2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255A8E6-A066-4D16-B31F-BCE21D97F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" y="0"/>
            <a:ext cx="12184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06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9FA6D5C-5EF7-4A9E-A2E2-FC4FEEFA4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94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AE329C2-68A3-486B-BB09-99420C763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79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521C504-2E5B-4BC9-9040-C3BEB574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32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322A60-B63C-4FCA-905E-6A299CD1B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17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D0A0FA0-3D75-432E-8BEF-9E750D1F5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660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17</Words>
  <Application>Microsoft Office PowerPoint</Application>
  <PresentationFormat>Widescreen</PresentationFormat>
  <Paragraphs>2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Harada</dc:creator>
  <cp:lastModifiedBy>Neemias e Catia Lima</cp:lastModifiedBy>
  <cp:revision>66</cp:revision>
  <dcterms:created xsi:type="dcterms:W3CDTF">2021-06-09T13:46:04Z</dcterms:created>
  <dcterms:modified xsi:type="dcterms:W3CDTF">2022-03-18T16:15:55Z</dcterms:modified>
</cp:coreProperties>
</file>