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3" r:id="rId5"/>
    <p:sldId id="264" r:id="rId6"/>
    <p:sldId id="265" r:id="rId7"/>
    <p:sldId id="274" r:id="rId8"/>
    <p:sldId id="273" r:id="rId9"/>
    <p:sldId id="27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61" autoAdjust="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11/03/2022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11/03/2022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11/03/2022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11/03/2022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11/03/2022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11/03/2022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11/03/2022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.me/Info_licao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0B33CF8-81B7-4A2A-8215-33323679A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2022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E1CA823-7F2C-4F71-97C6-CA946C342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761" b="29855"/>
          <a:stretch/>
        </p:blipFill>
        <p:spPr>
          <a:xfrm>
            <a:off x="0" y="2099733"/>
            <a:ext cx="12192000" cy="4810539"/>
          </a:xfrm>
          <a:prstGeom prst="rect">
            <a:avLst/>
          </a:prstGeom>
        </p:spPr>
      </p:pic>
      <p:sp>
        <p:nvSpPr>
          <p:cNvPr id="8" name="CaixaDeTexto 7">
            <a:hlinkClick r:id="rId5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33EF90-4A42-438E-8813-F4758BF76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F0AF2D-B437-4C6D-B95C-82070FEEB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7F290D8-F020-4565-AC69-210026DEC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F685303-1885-4CD7-9C60-318283F75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F582583-69AA-4C2C-9E66-7BE09689E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0D445A3-E10F-475C-98CA-05A328C9E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0926175-1AFE-4D0E-8007-408326E24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6BD86AA-6E32-4E34-B70C-E5933755A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66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65</cp:revision>
  <dcterms:created xsi:type="dcterms:W3CDTF">2021-06-09T13:46:04Z</dcterms:created>
  <dcterms:modified xsi:type="dcterms:W3CDTF">2022-03-11T11:31:11Z</dcterms:modified>
</cp:coreProperties>
</file>