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65" r:id="rId7"/>
    <p:sldId id="274" r:id="rId8"/>
    <p:sldId id="273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24/02/2022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.me/Info_licao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">
            <a:extLst>
              <a:ext uri="{FF2B5EF4-FFF2-40B4-BE49-F238E27FC236}">
                <a16:creationId xmlns:a16="http://schemas.microsoft.com/office/drawing/2014/main" id="{1C4FC95D-B84A-4808-81A5-CFA0E16E9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1CA823-7F2C-4F71-97C6-CA946C342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61" b="29855"/>
          <a:stretch/>
        </p:blipFill>
        <p:spPr>
          <a:xfrm>
            <a:off x="0" y="2099733"/>
            <a:ext cx="12192000" cy="4810539"/>
          </a:xfrm>
          <a:prstGeom prst="rect">
            <a:avLst/>
          </a:prstGeom>
        </p:spPr>
      </p:pic>
      <p:sp>
        <p:nvSpPr>
          <p:cNvPr id="8" name="CaixaDeTexto 7">
            <a:hlinkClick r:id="rId5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">
            <a:extLst>
              <a:ext uri="{FF2B5EF4-FFF2-40B4-BE49-F238E27FC236}">
                <a16:creationId xmlns:a16="http://schemas.microsoft.com/office/drawing/2014/main" id="{3B8A9A4E-052B-4E4E-9D1E-E88BB14DE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">
            <a:extLst>
              <a:ext uri="{FF2B5EF4-FFF2-40B4-BE49-F238E27FC236}">
                <a16:creationId xmlns:a16="http://schemas.microsoft.com/office/drawing/2014/main" id="{50625A8D-EFB7-4A07-9308-230D93538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">
            <a:extLst>
              <a:ext uri="{FF2B5EF4-FFF2-40B4-BE49-F238E27FC236}">
                <a16:creationId xmlns:a16="http://schemas.microsoft.com/office/drawing/2014/main" id="{A8F58D81-EBA7-4583-8FE3-AEDAF1D69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">
            <a:extLst>
              <a:ext uri="{FF2B5EF4-FFF2-40B4-BE49-F238E27FC236}">
                <a16:creationId xmlns:a16="http://schemas.microsoft.com/office/drawing/2014/main" id="{897C6DE3-7611-48A5-9111-8E62905F1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">
            <a:extLst>
              <a:ext uri="{FF2B5EF4-FFF2-40B4-BE49-F238E27FC236}">
                <a16:creationId xmlns:a16="http://schemas.microsoft.com/office/drawing/2014/main" id="{C5DC684B-4977-438D-95CE-4DE3B9481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">
            <a:extLst>
              <a:ext uri="{FF2B5EF4-FFF2-40B4-BE49-F238E27FC236}">
                <a16:creationId xmlns:a16="http://schemas.microsoft.com/office/drawing/2014/main" id="{EACC70DD-7A05-44BB-A9AE-E1C6F83979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9">
            <a:extLst>
              <a:ext uri="{FF2B5EF4-FFF2-40B4-BE49-F238E27FC236}">
                <a16:creationId xmlns:a16="http://schemas.microsoft.com/office/drawing/2014/main" id="{F11B35FC-BBC2-4D24-B44B-525A5C51A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0">
            <a:extLst>
              <a:ext uri="{FF2B5EF4-FFF2-40B4-BE49-F238E27FC236}">
                <a16:creationId xmlns:a16="http://schemas.microsoft.com/office/drawing/2014/main" id="{F4DF757D-1C0C-4C76-98D5-026172185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6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62</cp:revision>
  <dcterms:created xsi:type="dcterms:W3CDTF">2021-06-09T13:46:04Z</dcterms:created>
  <dcterms:modified xsi:type="dcterms:W3CDTF">2022-02-24T21:39:42Z</dcterms:modified>
</cp:coreProperties>
</file>