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74" r:id="rId8"/>
    <p:sldId id="273" r:id="rId9"/>
    <p:sldId id="258" r:id="rId10"/>
    <p:sldId id="27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61" autoAdjust="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D0A36-95DF-4E08-BF12-248E31C3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C1FDD-5866-4D98-8269-3304D171B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79776-64CB-41DF-8D1F-1CA302CF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04/02/2022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E0D74-AD2E-4E2E-843B-775ADDDD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435F-33D7-4507-963B-78B620D9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38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CCD1-B412-45C9-B3C2-12B6C40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404E1-1530-466D-B64F-14CA1225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60E032-6686-4F97-9A76-A499334D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04/02/2022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70D7-206E-4B11-B1DD-0ECBD04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1E3E5-B443-4EBF-9CF2-ED84627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8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9C0892-7744-40AB-A6B8-4667AAE3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F1A46B-802B-4DE2-96F0-1F59C517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CEB4F-79C4-4331-B109-B5B5F82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04/02/2022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4741A-7873-4E40-A89D-F746A70E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2C918-5379-400A-8CE1-BDB262D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07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072-EF05-4DF3-B22E-704A655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27684-E95E-4746-9824-241D83C7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C2853-6D7E-4ABA-AAFA-AFE88CE2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04/02/2022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6A8D-CE9C-4C5E-B9CE-BB848A1D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C36AD-63DC-4D99-9CB8-ACF97F5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07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D6853-848F-4B02-BBA1-1D04F861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CF839-524A-468D-92CE-1FD15B2B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B02D69-0D92-4D1D-9390-D9712B2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04/02/2022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5598C-F03E-4AE3-A5BF-0218FD18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F89A2-2C03-4035-946E-D1FE5857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83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80F02-8E05-4E5B-93A8-19069CE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BF14F-9F4F-4544-A8EA-F1891A7DC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77087-36C8-492B-8874-4D479ACB9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3E9B6-66BC-4E6A-836A-94484A8C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04/02/2022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06108D-5668-4104-8275-808FAB5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12AA4B-02A4-43BD-AD73-E2E11B7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8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3050-A88D-4285-9F64-5FF076DA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DD778B-13A3-4827-8B6B-AAE6931D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12DA21-8488-4FF7-83CC-D2CB3F86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C5B4EF-1202-4171-AECF-26A43FE3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05919A-A0E6-4E6D-A107-FF927193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7F3E03-DAC2-4E5C-9DB9-B8A2FCD6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04/02/2022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91F060-9650-4A0A-91E9-7DDE713D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AB8637-A7A9-4449-A21B-CCEBDCB1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8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97883-0A21-4F05-8E63-B19C4883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2D14-E5CD-49CF-8C93-646A4DB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04/02/2022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636A2F-C88C-4CBE-A917-5F10026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167D46-B398-4621-B3B6-07F140A4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92C31C-8A0D-420D-A797-4AFD1A44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04/02/2022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2BCA29-7ACD-404E-8032-BAD5705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C2531C-9DFF-4AC3-A1BD-B0D41FF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99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0676D-C026-4E99-85B4-7DC6215C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50707A-9029-4FFA-BD6D-3D2A17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AB79E-BDD1-47A9-8D50-2B7F425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2B329-8D66-4ACB-A8F9-A17EAEB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04/02/2022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D076CF-EF56-4AC2-8F14-B542DC6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047B5C-D414-48A8-BFF9-FF9E5D0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22DC-2FEE-40A1-9F21-F066F16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50611E-FE49-46BF-A2B8-85BB9AF3A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56A17-9F3F-49CA-831D-160979123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B5F228-04B3-4F0F-B359-88FC8DF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04/02/2022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7FB54-A10C-4567-B4A8-23FF957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EF55BE-4FF1-44C5-B144-3480849E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4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1C3C-B4B6-4DC3-A919-18F41D3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0415F-3220-44DC-A9DC-23A980BB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FDF7D-EA75-452F-B68A-137B77E6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04/02/2022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83906E-1A4B-40E9-9A77-894C1D79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77227B-8A90-4AE2-AD97-D7F20451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034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Info_licao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FA8D4D4-7AA1-4365-BD60-F8D550A79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0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2EB1E57-62D4-466F-BE63-5A8649B2D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66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1º TRIMESTRE DE 2022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E1CA823-7F2C-4F71-97C6-CA946C342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761" b="29855"/>
          <a:stretch/>
        </p:blipFill>
        <p:spPr>
          <a:xfrm>
            <a:off x="0" y="2099733"/>
            <a:ext cx="12192000" cy="4810539"/>
          </a:xfrm>
          <a:prstGeom prst="rect">
            <a:avLst/>
          </a:prstGeom>
        </p:spPr>
      </p:pic>
      <p:sp>
        <p:nvSpPr>
          <p:cNvPr id="8" name="CaixaDeTexto 7">
            <a:hlinkClick r:id="rId5"/>
            <a:extLst>
              <a:ext uri="{FF2B5EF4-FFF2-40B4-BE49-F238E27FC236}">
                <a16:creationId xmlns:a16="http://schemas.microsoft.com/office/drawing/2014/main" id="{52434B48-5203-4E7A-89AC-23632D6C3B17}"/>
              </a:ext>
            </a:extLst>
          </p:cNvPr>
          <p:cNvSpPr txBox="1"/>
          <p:nvPr/>
        </p:nvSpPr>
        <p:spPr>
          <a:xfrm>
            <a:off x="2802833" y="133670"/>
            <a:ext cx="8895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Canal no Telegran - https://t.me/Info_licao</a:t>
            </a:r>
          </a:p>
        </p:txBody>
      </p:sp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3F17438-5661-4412-896E-527988C5F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67C8450-22B6-4291-A0F8-13459C91E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1749BA-677D-427F-9BF4-8A58E8309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E72A4EC-22B2-41A2-9FF1-D8DDBE7F5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94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D0C3317-D691-4344-A93C-64627A35B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79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E74BC1-1A64-4E8A-9256-77C3ADE3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32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982C59-09BA-425F-BB43-73FAA6EC8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17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ADEC2AE-64ED-48C3-A13C-1BFAF2D06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195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17</Words>
  <Application>Microsoft Office PowerPoint</Application>
  <PresentationFormat>Widescreen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56</cp:revision>
  <dcterms:created xsi:type="dcterms:W3CDTF">2021-06-09T13:46:04Z</dcterms:created>
  <dcterms:modified xsi:type="dcterms:W3CDTF">2022-02-04T11:11:04Z</dcterms:modified>
</cp:coreProperties>
</file>