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20/01/2022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me/Info_licao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B6AEB2B-25CD-476D-A8E3-C24B7E71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1CA823-7F2C-4F71-97C6-CA946C342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61" b="29855"/>
          <a:stretch/>
        </p:blipFill>
        <p:spPr>
          <a:xfrm>
            <a:off x="0" y="2099733"/>
            <a:ext cx="12192000" cy="4810539"/>
          </a:xfrm>
          <a:prstGeom prst="rect">
            <a:avLst/>
          </a:prstGeom>
        </p:spPr>
      </p:pic>
      <p:sp>
        <p:nvSpPr>
          <p:cNvPr id="8" name="CaixaDeTexto 7">
            <a:hlinkClick r:id="rId5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D5C834-1E60-4BF8-B055-6F30C8C30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AC5606-7439-4AA7-BD4D-A54671926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B19691-C3BD-4E03-8F6C-392FE9583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FAC671B-663B-438E-8FCB-82FE69B2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9A404A3-AC8A-4B33-8D0C-1D815E83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BCC2921-F5A5-4DD1-BB38-0C5FA041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8C13EAC-8BB4-4AF7-95D9-D50C615C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F8A5B93-1D53-46E6-BF3D-E44C1910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52</cp:revision>
  <dcterms:created xsi:type="dcterms:W3CDTF">2021-06-09T13:46:04Z</dcterms:created>
  <dcterms:modified xsi:type="dcterms:W3CDTF">2022-01-21T00:14:17Z</dcterms:modified>
</cp:coreProperties>
</file>