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AA2C171-7430-4707-90E4-B08E7E33A24C}"/>
    <pc:docChg chg="custSel modSld sldOrd">
      <pc:chgData name="Neemias Informatica Lima" userId="b77af7bd85500281" providerId="LiveId" clId="{AAA2C171-7430-4707-90E4-B08E7E33A24C}" dt="2022-12-16T10:56:29.640" v="19"/>
      <pc:docMkLst>
        <pc:docMk/>
      </pc:docMkLst>
      <pc:sldChg chg="addSp delSp modSp mod">
        <pc:chgData name="Neemias Informatica Lima" userId="b77af7bd85500281" providerId="LiveId" clId="{AAA2C171-7430-4707-90E4-B08E7E33A24C}" dt="2022-12-15T16:16:07.029" v="10"/>
        <pc:sldMkLst>
          <pc:docMk/>
          <pc:sldMk cId="200739494" sldId="257"/>
        </pc:sldMkLst>
        <pc:picChg chg="del">
          <ac:chgData name="Neemias Informatica Lima" userId="b77af7bd85500281" providerId="LiveId" clId="{AAA2C171-7430-4707-90E4-B08E7E33A24C}" dt="2022-12-15T16:15:20.188" v="1" actId="478"/>
          <ac:picMkLst>
            <pc:docMk/>
            <pc:sldMk cId="200739494" sldId="257"/>
            <ac:picMk id="3" creationId="{4378ED27-9443-AA04-D498-8E372383E8E8}"/>
          </ac:picMkLst>
        </pc:picChg>
        <pc:picChg chg="add mod">
          <ac:chgData name="Neemias Informatica Lima" userId="b77af7bd85500281" providerId="LiveId" clId="{AAA2C171-7430-4707-90E4-B08E7E33A24C}" dt="2022-12-15T16:16:07.029" v="10"/>
          <ac:picMkLst>
            <pc:docMk/>
            <pc:sldMk cId="200739494" sldId="257"/>
            <ac:picMk id="4" creationId="{3F2A6B17-D161-80D0-EB75-67346710A01F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15.818" v="11"/>
        <pc:sldMkLst>
          <pc:docMk/>
          <pc:sldMk cId="2178402911" sldId="258"/>
        </pc:sldMkLst>
        <pc:picChg chg="del">
          <ac:chgData name="Neemias Informatica Lima" userId="b77af7bd85500281" providerId="LiveId" clId="{AAA2C171-7430-4707-90E4-B08E7E33A24C}" dt="2022-12-15T16:15:21.605" v="2" actId="478"/>
          <ac:picMkLst>
            <pc:docMk/>
            <pc:sldMk cId="2178402911" sldId="258"/>
            <ac:picMk id="3" creationId="{2D4A5605-0B82-66F1-BE04-8A0BFE6CB52D}"/>
          </ac:picMkLst>
        </pc:picChg>
        <pc:picChg chg="add mod">
          <ac:chgData name="Neemias Informatica Lima" userId="b77af7bd85500281" providerId="LiveId" clId="{AAA2C171-7430-4707-90E4-B08E7E33A24C}" dt="2022-12-15T16:16:15.818" v="11"/>
          <ac:picMkLst>
            <pc:docMk/>
            <pc:sldMk cId="2178402911" sldId="258"/>
            <ac:picMk id="4" creationId="{3B761312-3DFD-8EFC-1175-98E4F6DB6DD9}"/>
          </ac:picMkLst>
        </pc:picChg>
      </pc:sldChg>
      <pc:sldChg chg="addSp delSp modSp mod ord">
        <pc:chgData name="Neemias Informatica Lima" userId="b77af7bd85500281" providerId="LiveId" clId="{AAA2C171-7430-4707-90E4-B08E7E33A24C}" dt="2022-12-15T16:27:49.415" v="14"/>
        <pc:sldMkLst>
          <pc:docMk/>
          <pc:sldMk cId="1764371638" sldId="259"/>
        </pc:sldMkLst>
        <pc:picChg chg="del">
          <ac:chgData name="Neemias Informatica Lima" userId="b77af7bd85500281" providerId="LiveId" clId="{AAA2C171-7430-4707-90E4-B08E7E33A24C}" dt="2022-12-15T16:15:22.892" v="3" actId="478"/>
          <ac:picMkLst>
            <pc:docMk/>
            <pc:sldMk cId="1764371638" sldId="259"/>
            <ac:picMk id="3" creationId="{C27714B5-72C4-74CD-A5EE-FB74AD394350}"/>
          </ac:picMkLst>
        </pc:picChg>
        <pc:picChg chg="add mod">
          <ac:chgData name="Neemias Informatica Lima" userId="b77af7bd85500281" providerId="LiveId" clId="{AAA2C171-7430-4707-90E4-B08E7E33A24C}" dt="2022-12-15T16:27:49.415" v="14"/>
          <ac:picMkLst>
            <pc:docMk/>
            <pc:sldMk cId="1764371638" sldId="259"/>
            <ac:picMk id="4" creationId="{7044265E-2BC9-0A6D-7C0C-574166B8E3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19.793" v="15"/>
        <pc:sldMkLst>
          <pc:docMk/>
          <pc:sldMk cId="1210329017" sldId="260"/>
        </pc:sldMkLst>
        <pc:picChg chg="del">
          <ac:chgData name="Neemias Informatica Lima" userId="b77af7bd85500281" providerId="LiveId" clId="{AAA2C171-7430-4707-90E4-B08E7E33A24C}" dt="2022-12-15T16:15:24.188" v="4" actId="478"/>
          <ac:picMkLst>
            <pc:docMk/>
            <pc:sldMk cId="1210329017" sldId="260"/>
            <ac:picMk id="3" creationId="{17D77213-C6B3-3352-0E73-960BB2189448}"/>
          </ac:picMkLst>
        </pc:picChg>
        <pc:picChg chg="add mod">
          <ac:chgData name="Neemias Informatica Lima" userId="b77af7bd85500281" providerId="LiveId" clId="{AAA2C171-7430-4707-90E4-B08E7E33A24C}" dt="2022-12-15T16:28:19.793" v="15"/>
          <ac:picMkLst>
            <pc:docMk/>
            <pc:sldMk cId="1210329017" sldId="260"/>
            <ac:picMk id="4" creationId="{C06CF6CC-4B3E-25EC-6021-4390F96180FA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26.858" v="16"/>
        <pc:sldMkLst>
          <pc:docMk/>
          <pc:sldMk cId="1068807386" sldId="261"/>
        </pc:sldMkLst>
        <pc:picChg chg="del">
          <ac:chgData name="Neemias Informatica Lima" userId="b77af7bd85500281" providerId="LiveId" clId="{AAA2C171-7430-4707-90E4-B08E7E33A24C}" dt="2022-12-15T16:15:26.228" v="5" actId="478"/>
          <ac:picMkLst>
            <pc:docMk/>
            <pc:sldMk cId="1068807386" sldId="261"/>
            <ac:picMk id="3" creationId="{4846F776-02C1-FD97-F72D-7B6F77E0D649}"/>
          </ac:picMkLst>
        </pc:picChg>
        <pc:picChg chg="add mod">
          <ac:chgData name="Neemias Informatica Lima" userId="b77af7bd85500281" providerId="LiveId" clId="{AAA2C171-7430-4707-90E4-B08E7E33A24C}" dt="2022-12-15T16:28:26.858" v="16"/>
          <ac:picMkLst>
            <pc:docMk/>
            <pc:sldMk cId="1068807386" sldId="261"/>
            <ac:picMk id="4" creationId="{93344FA9-6756-5EF2-B8F3-6FA5354FA226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2.905" v="17"/>
        <pc:sldMkLst>
          <pc:docMk/>
          <pc:sldMk cId="2920113430" sldId="262"/>
        </pc:sldMkLst>
        <pc:picChg chg="add mod">
          <ac:chgData name="Neemias Informatica Lima" userId="b77af7bd85500281" providerId="LiveId" clId="{AAA2C171-7430-4707-90E4-B08E7E33A24C}" dt="2022-12-15T16:28:32.905" v="17"/>
          <ac:picMkLst>
            <pc:docMk/>
            <pc:sldMk cId="2920113430" sldId="262"/>
            <ac:picMk id="3" creationId="{A618C2FD-9F55-CF08-506A-940BCEB13BBE}"/>
          </ac:picMkLst>
        </pc:picChg>
        <pc:picChg chg="del">
          <ac:chgData name="Neemias Informatica Lima" userId="b77af7bd85500281" providerId="LiveId" clId="{AAA2C171-7430-4707-90E4-B08E7E33A24C}" dt="2022-12-15T16:15:28.380" v="6" actId="47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9.113" v="18"/>
        <pc:sldMkLst>
          <pc:docMk/>
          <pc:sldMk cId="4181776933" sldId="263"/>
        </pc:sldMkLst>
        <pc:picChg chg="del">
          <ac:chgData name="Neemias Informatica Lima" userId="b77af7bd85500281" providerId="LiveId" clId="{AAA2C171-7430-4707-90E4-B08E7E33A24C}" dt="2022-12-15T16:15:29.892" v="7" actId="478"/>
          <ac:picMkLst>
            <pc:docMk/>
            <pc:sldMk cId="4181776933" sldId="263"/>
            <ac:picMk id="3" creationId="{BE4A1A44-F3E2-0A42-09B7-8467365904B1}"/>
          </ac:picMkLst>
        </pc:picChg>
        <pc:picChg chg="add mod">
          <ac:chgData name="Neemias Informatica Lima" userId="b77af7bd85500281" providerId="LiveId" clId="{AAA2C171-7430-4707-90E4-B08E7E33A24C}" dt="2022-12-15T16:28:39.113" v="18"/>
          <ac:picMkLst>
            <pc:docMk/>
            <pc:sldMk cId="4181776933" sldId="263"/>
            <ac:picMk id="4" creationId="{79E7A831-143A-69D2-8563-AC22C216692E}"/>
          </ac:picMkLst>
        </pc:picChg>
      </pc:sldChg>
      <pc:sldChg chg="addSp delSp modSp mod">
        <pc:chgData name="Neemias Informatica Lima" userId="b77af7bd85500281" providerId="LiveId" clId="{AAA2C171-7430-4707-90E4-B08E7E33A24C}" dt="2022-12-16T10:56:29.640" v="19"/>
        <pc:sldMkLst>
          <pc:docMk/>
          <pc:sldMk cId="1421237324" sldId="264"/>
        </pc:sldMkLst>
        <pc:picChg chg="del">
          <ac:chgData name="Neemias Informatica Lima" userId="b77af7bd85500281" providerId="LiveId" clId="{AAA2C171-7430-4707-90E4-B08E7E33A24C}" dt="2022-12-15T16:15:32.052" v="8" actId="478"/>
          <ac:picMkLst>
            <pc:docMk/>
            <pc:sldMk cId="1421237324" sldId="264"/>
            <ac:picMk id="3" creationId="{5B131A64-AF1B-8C28-2EBE-F087D6FFAA56}"/>
          </ac:picMkLst>
        </pc:picChg>
        <pc:picChg chg="add mod">
          <ac:chgData name="Neemias Informatica Lima" userId="b77af7bd85500281" providerId="LiveId" clId="{AAA2C171-7430-4707-90E4-B08E7E33A24C}" dt="2022-12-16T10:56:29.640" v="19"/>
          <ac:picMkLst>
            <pc:docMk/>
            <pc:sldMk cId="1421237324" sldId="264"/>
            <ac:picMk id="3" creationId="{C8A4C6D6-B0C9-B204-D8DE-B296B8C4AC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00.809" v="9"/>
        <pc:sldMkLst>
          <pc:docMk/>
          <pc:sldMk cId="1946237786" sldId="265"/>
        </pc:sldMkLst>
        <pc:picChg chg="del">
          <ac:chgData name="Neemias Informatica Lima" userId="b77af7bd85500281" providerId="LiveId" clId="{AAA2C171-7430-4707-90E4-B08E7E33A24C}" dt="2022-12-15T16:15:17.936" v="0" actId="478"/>
          <ac:picMkLst>
            <pc:docMk/>
            <pc:sldMk cId="1946237786" sldId="265"/>
            <ac:picMk id="3" creationId="{F48512B7-0C8D-4840-67A5-A252638EF281}"/>
          </ac:picMkLst>
        </pc:picChg>
        <pc:picChg chg="add mod">
          <ac:chgData name="Neemias Informatica Lima" userId="b77af7bd85500281" providerId="LiveId" clId="{AAA2C171-7430-4707-90E4-B08E7E33A24C}" dt="2022-12-15T16:16:00.809" v="9"/>
          <ac:picMkLst>
            <pc:docMk/>
            <pc:sldMk cId="1946237786" sldId="265"/>
            <ac:picMk id="4" creationId="{7D579FE4-9FAE-4ACC-0F74-287359EB4FE6}"/>
          </ac:picMkLst>
        </pc:picChg>
      </pc:sldChg>
    </pc:docChg>
  </pc:docChgLst>
  <pc:docChgLst>
    <pc:chgData name="Neemias Informatica Lima" userId="b77af7bd85500281" providerId="LiveId" clId="{0CABE0E3-6BB1-4407-A844-9F157655872F}"/>
    <pc:docChg chg="custSel addSld delSld modSld sldOrd">
      <pc:chgData name="Neemias Informatica Lima" userId="b77af7bd85500281" providerId="LiveId" clId="{0CABE0E3-6BB1-4407-A844-9F157655872F}" dt="2022-12-02T09:49:32.684" v="36"/>
      <pc:docMkLst>
        <pc:docMk/>
      </pc:docMkLst>
      <pc:sldChg chg="addSp delSp modSp mod">
        <pc:chgData name="Neemias Informatica Lima" userId="b77af7bd85500281" providerId="LiveId" clId="{0CABE0E3-6BB1-4407-A844-9F157655872F}" dt="2022-12-01T20:01:06.661" v="19"/>
        <pc:sldMkLst>
          <pc:docMk/>
          <pc:sldMk cId="200739494" sldId="257"/>
        </pc:sldMkLst>
        <pc:picChg chg="add mod">
          <ac:chgData name="Neemias Informatica Lima" userId="b77af7bd85500281" providerId="LiveId" clId="{0CABE0E3-6BB1-4407-A844-9F157655872F}" dt="2022-12-01T20:01:06.661" v="19"/>
          <ac:picMkLst>
            <pc:docMk/>
            <pc:sldMk cId="200739494" sldId="257"/>
            <ac:picMk id="3" creationId="{D1E82EB9-D817-6160-35C8-58139A78D1AB}"/>
          </ac:picMkLst>
        </pc:picChg>
        <pc:picChg chg="del">
          <ac:chgData name="Neemias Informatica Lima" userId="b77af7bd85500281" providerId="LiveId" clId="{0CABE0E3-6BB1-4407-A844-9F157655872F}" dt="2022-12-01T20:00:32.833" v="2" actId="478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26.591" v="20"/>
        <pc:sldMkLst>
          <pc:docMk/>
          <pc:sldMk cId="2178402911" sldId="258"/>
        </pc:sldMkLst>
        <pc:picChg chg="add mod">
          <ac:chgData name="Neemias Informatica Lima" userId="b77af7bd85500281" providerId="LiveId" clId="{0CABE0E3-6BB1-4407-A844-9F157655872F}" dt="2022-12-01T20:01:26.591" v="20"/>
          <ac:picMkLst>
            <pc:docMk/>
            <pc:sldMk cId="2178402911" sldId="258"/>
            <ac:picMk id="3" creationId="{01354328-3151-542D-E8A4-C6A65AD131AD}"/>
          </ac:picMkLst>
        </pc:picChg>
        <pc:picChg chg="del">
          <ac:chgData name="Neemias Informatica Lima" userId="b77af7bd85500281" providerId="LiveId" clId="{0CABE0E3-6BB1-4407-A844-9F157655872F}" dt="2022-12-01T20:00:34.153" v="3" actId="478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0.254" v="21"/>
        <pc:sldMkLst>
          <pc:docMk/>
          <pc:sldMk cId="1764371638" sldId="259"/>
        </pc:sldMkLst>
        <pc:picChg chg="add mod">
          <ac:chgData name="Neemias Informatica Lima" userId="b77af7bd85500281" providerId="LiveId" clId="{0CABE0E3-6BB1-4407-A844-9F157655872F}" dt="2022-12-01T20:01:40.254" v="21"/>
          <ac:picMkLst>
            <pc:docMk/>
            <pc:sldMk cId="1764371638" sldId="259"/>
            <ac:picMk id="3" creationId="{0B350871-309B-2CF9-7628-D81B8BF305A8}"/>
          </ac:picMkLst>
        </pc:picChg>
        <pc:picChg chg="del">
          <ac:chgData name="Neemias Informatica Lima" userId="b77af7bd85500281" providerId="LiveId" clId="{0CABE0E3-6BB1-4407-A844-9F157655872F}" dt="2022-12-01T20:00:35.465" v="4" actId="478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8.605" v="22"/>
        <pc:sldMkLst>
          <pc:docMk/>
          <pc:sldMk cId="1210329017" sldId="260"/>
        </pc:sldMkLst>
        <pc:picChg chg="add mod">
          <ac:chgData name="Neemias Informatica Lima" userId="b77af7bd85500281" providerId="LiveId" clId="{0CABE0E3-6BB1-4407-A844-9F157655872F}" dt="2022-12-01T20:01:48.605" v="22"/>
          <ac:picMkLst>
            <pc:docMk/>
            <pc:sldMk cId="1210329017" sldId="260"/>
            <ac:picMk id="3" creationId="{465CCED1-7372-E487-41A4-D100DDCC8F75}"/>
          </ac:picMkLst>
        </pc:picChg>
        <pc:picChg chg="del">
          <ac:chgData name="Neemias Informatica Lima" userId="b77af7bd85500281" providerId="LiveId" clId="{0CABE0E3-6BB1-4407-A844-9F157655872F}" dt="2022-12-01T20:00:36.801" v="5" actId="478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59.259" v="23"/>
        <pc:sldMkLst>
          <pc:docMk/>
          <pc:sldMk cId="1068807386" sldId="261"/>
        </pc:sldMkLst>
        <pc:picChg chg="add mod">
          <ac:chgData name="Neemias Informatica Lima" userId="b77af7bd85500281" providerId="LiveId" clId="{0CABE0E3-6BB1-4407-A844-9F157655872F}" dt="2022-12-01T20:01:59.259" v="23"/>
          <ac:picMkLst>
            <pc:docMk/>
            <pc:sldMk cId="1068807386" sldId="261"/>
            <ac:picMk id="3" creationId="{F90E916B-4147-D1C4-75CC-697EC3245354}"/>
          </ac:picMkLst>
        </pc:picChg>
        <pc:picChg chg="del">
          <ac:chgData name="Neemias Informatica Lima" userId="b77af7bd85500281" providerId="LiveId" clId="{0CABE0E3-6BB1-4407-A844-9F157655872F}" dt="2022-12-01T20:00:38.337" v="6" actId="478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09.869" v="25" actId="14100"/>
        <pc:sldMkLst>
          <pc:docMk/>
          <pc:sldMk cId="2920113430" sldId="262"/>
        </pc:sldMkLst>
        <pc:picChg chg="add mod">
          <ac:chgData name="Neemias Informatica Lima" userId="b77af7bd85500281" providerId="LiveId" clId="{0CABE0E3-6BB1-4407-A844-9F157655872F}" dt="2022-12-01T20:02:09.869" v="25" actId="14100"/>
          <ac:picMkLst>
            <pc:docMk/>
            <pc:sldMk cId="2920113430" sldId="262"/>
            <ac:picMk id="3" creationId="{EDFEAE6F-1AF0-AF09-00DC-AFF3B2C4A3F0}"/>
          </ac:picMkLst>
        </pc:picChg>
        <pc:picChg chg="del">
          <ac:chgData name="Neemias Informatica Lima" userId="b77af7bd85500281" providerId="LiveId" clId="{0CABE0E3-6BB1-4407-A844-9F157655872F}" dt="2022-12-01T20:00:39.793" v="7" actId="478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23.470" v="26"/>
        <pc:sldMkLst>
          <pc:docMk/>
          <pc:sldMk cId="4181776933" sldId="263"/>
        </pc:sldMkLst>
        <pc:picChg chg="add mod">
          <ac:chgData name="Neemias Informatica Lima" userId="b77af7bd85500281" providerId="LiveId" clId="{0CABE0E3-6BB1-4407-A844-9F157655872F}" dt="2022-12-01T20:02:23.470" v="26"/>
          <ac:picMkLst>
            <pc:docMk/>
            <pc:sldMk cId="4181776933" sldId="263"/>
            <ac:picMk id="3" creationId="{790C638B-1C11-EC13-4F70-B348C37A432B}"/>
          </ac:picMkLst>
        </pc:picChg>
        <pc:picChg chg="del">
          <ac:chgData name="Neemias Informatica Lima" userId="b77af7bd85500281" providerId="LiveId" clId="{0CABE0E3-6BB1-4407-A844-9F157655872F}" dt="2022-12-01T20:00:41.249" v="8" actId="47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CABE0E3-6BB1-4407-A844-9F157655872F}" dt="2022-12-02T09:49:30.873" v="34"/>
        <pc:sldMkLst>
          <pc:docMk/>
          <pc:sldMk cId="1421237324" sldId="264"/>
        </pc:sldMkLst>
        <pc:picChg chg="add mod">
          <ac:chgData name="Neemias Informatica Lima" userId="b77af7bd85500281" providerId="LiveId" clId="{0CABE0E3-6BB1-4407-A844-9F157655872F}" dt="2022-12-02T09:49:30.873" v="34"/>
          <ac:picMkLst>
            <pc:docMk/>
            <pc:sldMk cId="1421237324" sldId="264"/>
            <ac:picMk id="3" creationId="{1E57C8A3-BE16-CCDF-C915-EB96D4DE752B}"/>
          </ac:picMkLst>
        </pc:picChg>
        <pc:picChg chg="del">
          <ac:chgData name="Neemias Informatica Lima" userId="b77af7bd85500281" providerId="LiveId" clId="{0CABE0E3-6BB1-4407-A844-9F157655872F}" dt="2022-12-01T20:00:42.929" v="9" actId="478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0:30.452" v="1"/>
        <pc:sldMkLst>
          <pc:docMk/>
          <pc:sldMk cId="1946237786" sldId="265"/>
        </pc:sldMkLst>
        <pc:picChg chg="add mod">
          <ac:chgData name="Neemias Informatica Lima" userId="b77af7bd85500281" providerId="LiveId" clId="{0CABE0E3-6BB1-4407-A844-9F157655872F}" dt="2022-12-01T20:00:30.452" v="1"/>
          <ac:picMkLst>
            <pc:docMk/>
            <pc:sldMk cId="1946237786" sldId="265"/>
            <ac:picMk id="3" creationId="{4F649DCB-2B82-1496-9601-919FA562093E}"/>
          </ac:picMkLst>
        </pc:picChg>
        <pc:picChg chg="del">
          <ac:chgData name="Neemias Informatica Lima" userId="b77af7bd85500281" providerId="LiveId" clId="{0CABE0E3-6BB1-4407-A844-9F157655872F}" dt="2022-12-01T20:00:29.462" v="0" actId="478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 ord">
        <pc:chgData name="Neemias Informatica Lima" userId="b77af7bd85500281" providerId="LiveId" clId="{0CABE0E3-6BB1-4407-A844-9F157655872F}" dt="2022-12-02T09:49:32.684" v="36"/>
        <pc:sldMkLst>
          <pc:docMk/>
          <pc:sldMk cId="2441035658" sldId="271"/>
        </pc:sldMkLst>
        <pc:picChg chg="add mod">
          <ac:chgData name="Neemias Informatica Lima" userId="b77af7bd85500281" providerId="LiveId" clId="{0CABE0E3-6BB1-4407-A844-9F157655872F}" dt="2022-12-02T09:49:17.873" v="33"/>
          <ac:picMkLst>
            <pc:docMk/>
            <pc:sldMk cId="2441035658" sldId="271"/>
            <ac:picMk id="3" creationId="{E3F88D70-7003-BB7D-E379-266A465A5079}"/>
          </ac:picMkLst>
        </pc:picChg>
      </pc:sldChg>
      <pc:sldChg chg="delSp del mod">
        <pc:chgData name="Neemias Informatica Lima" userId="b77af7bd85500281" providerId="LiveId" clId="{0CABE0E3-6BB1-4407-A844-9F157655872F}" dt="2022-12-01T20:02:31.963" v="31" actId="47"/>
        <pc:sldMkLst>
          <pc:docMk/>
          <pc:sldMk cId="3972805398" sldId="271"/>
        </pc:sldMkLst>
        <pc:picChg chg="del">
          <ac:chgData name="Neemias Informatica Lima" userId="b77af7bd85500281" providerId="LiveId" clId="{0CABE0E3-6BB1-4407-A844-9F157655872F}" dt="2022-12-01T20:00:44.018" v="10" actId="478"/>
          <ac:picMkLst>
            <pc:docMk/>
            <pc:sldMk cId="3972805398" sldId="271"/>
            <ac:picMk id="3" creationId="{7AE2FEA2-3A57-7E6B-2724-EE424BFA169E}"/>
          </ac:picMkLst>
        </pc:picChg>
      </pc:sldChg>
      <pc:sldChg chg="delSp del mod">
        <pc:chgData name="Neemias Informatica Lima" userId="b77af7bd85500281" providerId="LiveId" clId="{0CABE0E3-6BB1-4407-A844-9F157655872F}" dt="2022-12-01T20:02:31.163" v="30" actId="47"/>
        <pc:sldMkLst>
          <pc:docMk/>
          <pc:sldMk cId="3688017112" sldId="272"/>
        </pc:sldMkLst>
        <pc:picChg chg="del">
          <ac:chgData name="Neemias Informatica Lima" userId="b77af7bd85500281" providerId="LiveId" clId="{0CABE0E3-6BB1-4407-A844-9F157655872F}" dt="2022-12-01T20:00:45.377" v="11" actId="478"/>
          <ac:picMkLst>
            <pc:docMk/>
            <pc:sldMk cId="3688017112" sldId="272"/>
            <ac:picMk id="3" creationId="{43A2E247-C4CE-65E3-26D7-A3E2F2F5F032}"/>
          </ac:picMkLst>
        </pc:picChg>
      </pc:sldChg>
      <pc:sldChg chg="delSp del mod">
        <pc:chgData name="Neemias Informatica Lima" userId="b77af7bd85500281" providerId="LiveId" clId="{0CABE0E3-6BB1-4407-A844-9F157655872F}" dt="2022-12-01T20:02:30.091" v="29" actId="47"/>
        <pc:sldMkLst>
          <pc:docMk/>
          <pc:sldMk cId="1881460451" sldId="273"/>
        </pc:sldMkLst>
        <pc:picChg chg="del">
          <ac:chgData name="Neemias Informatica Lima" userId="b77af7bd85500281" providerId="LiveId" clId="{0CABE0E3-6BB1-4407-A844-9F157655872F}" dt="2022-12-01T20:00:47.158" v="12" actId="478"/>
          <ac:picMkLst>
            <pc:docMk/>
            <pc:sldMk cId="1881460451" sldId="273"/>
            <ac:picMk id="3" creationId="{1AF217FE-C8A6-FCFE-58EE-1E94E9A323E9}"/>
          </ac:picMkLst>
        </pc:picChg>
      </pc:sldChg>
      <pc:sldChg chg="delSp del mod">
        <pc:chgData name="Neemias Informatica Lima" userId="b77af7bd85500281" providerId="LiveId" clId="{0CABE0E3-6BB1-4407-A844-9F157655872F}" dt="2022-12-01T20:02:28.116" v="27" actId="47"/>
        <pc:sldMkLst>
          <pc:docMk/>
          <pc:sldMk cId="513535103" sldId="274"/>
        </pc:sldMkLst>
        <pc:picChg chg="del">
          <ac:chgData name="Neemias Informatica Lima" userId="b77af7bd85500281" providerId="LiveId" clId="{0CABE0E3-6BB1-4407-A844-9F157655872F}" dt="2022-12-01T20:00:51.218" v="14" actId="478"/>
          <ac:picMkLst>
            <pc:docMk/>
            <pc:sldMk cId="513535103" sldId="274"/>
            <ac:picMk id="3" creationId="{3E423DE6-E03A-DAB3-3377-2FA1FB78757D}"/>
          </ac:picMkLst>
        </pc:picChg>
      </pc:sldChg>
      <pc:sldChg chg="delSp del mod">
        <pc:chgData name="Neemias Informatica Lima" userId="b77af7bd85500281" providerId="LiveId" clId="{0CABE0E3-6BB1-4407-A844-9F157655872F}" dt="2022-12-01T20:02:29.331" v="28" actId="47"/>
        <pc:sldMkLst>
          <pc:docMk/>
          <pc:sldMk cId="2615214921" sldId="275"/>
        </pc:sldMkLst>
        <pc:picChg chg="del">
          <ac:chgData name="Neemias Informatica Lima" userId="b77af7bd85500281" providerId="LiveId" clId="{0CABE0E3-6BB1-4407-A844-9F157655872F}" dt="2022-12-01T20:00:48.577" v="13" actId="478"/>
          <ac:picMkLst>
            <pc:docMk/>
            <pc:sldMk cId="2615214921" sldId="275"/>
            <ac:picMk id="3" creationId="{D556F8D9-B693-4866-79FA-33AD2E07C70C}"/>
          </ac:picMkLst>
        </pc:picChg>
      </pc:sldChg>
      <pc:sldChg chg="del">
        <pc:chgData name="Neemias Informatica Lima" userId="b77af7bd85500281" providerId="LiveId" clId="{0CABE0E3-6BB1-4407-A844-9F157655872F}" dt="2022-12-01T20:00:53.505" v="16" actId="47"/>
        <pc:sldMkLst>
          <pc:docMk/>
          <pc:sldMk cId="1511316574" sldId="276"/>
        </pc:sldMkLst>
      </pc:sldChg>
      <pc:sldChg chg="delSp del mod">
        <pc:chgData name="Neemias Informatica Lima" userId="b77af7bd85500281" providerId="LiveId" clId="{0CABE0E3-6BB1-4407-A844-9F157655872F}" dt="2022-12-01T20:00:56.559" v="18" actId="47"/>
        <pc:sldMkLst>
          <pc:docMk/>
          <pc:sldMk cId="4017072107" sldId="277"/>
        </pc:sldMkLst>
        <pc:picChg chg="del">
          <ac:chgData name="Neemias Informatica Lima" userId="b77af7bd85500281" providerId="LiveId" clId="{0CABE0E3-6BB1-4407-A844-9F157655872F}" dt="2022-12-01T20:00:52.361" v="15" actId="478"/>
          <ac:picMkLst>
            <pc:docMk/>
            <pc:sldMk cId="4017072107" sldId="277"/>
            <ac:picMk id="3" creationId="{05AD9608-12AD-7CAC-8A43-744B5E5A8EE7}"/>
          </ac:picMkLst>
        </pc:picChg>
      </pc:sldChg>
      <pc:sldChg chg="del">
        <pc:chgData name="Neemias Informatica Lima" userId="b77af7bd85500281" providerId="LiveId" clId="{0CABE0E3-6BB1-4407-A844-9F157655872F}" dt="2022-12-01T20:00:55.576" v="17" actId="47"/>
        <pc:sldMkLst>
          <pc:docMk/>
          <pc:sldMk cId="1362425241" sldId="278"/>
        </pc:sldMkLst>
      </pc:sldChg>
    </pc:docChg>
  </pc:docChgLst>
  <pc:docChgLst>
    <pc:chgData name="Neemias Informatica Lima" userId="b77af7bd85500281" providerId="LiveId" clId="{9054C443-19EA-4732-8635-8175EABDFEAD}"/>
    <pc:docChg chg="custSel delSld modSld">
      <pc:chgData name="Neemias Informatica Lima" userId="b77af7bd85500281" providerId="LiveId" clId="{9054C443-19EA-4732-8635-8175EABDFEAD}" dt="2022-12-09T17:09:03.893" v="21"/>
      <pc:docMkLst>
        <pc:docMk/>
      </pc:docMkLst>
      <pc:sldChg chg="addSp delSp modSp mod">
        <pc:chgData name="Neemias Informatica Lima" userId="b77af7bd85500281" providerId="LiveId" clId="{9054C443-19EA-4732-8635-8175EABDFEAD}" dt="2022-12-09T00:40:09.774" v="11"/>
        <pc:sldMkLst>
          <pc:docMk/>
          <pc:sldMk cId="200739494" sldId="257"/>
        </pc:sldMkLst>
        <pc:picChg chg="add mod">
          <ac:chgData name="Neemias Informatica Lima" userId="b77af7bd85500281" providerId="LiveId" clId="{9054C443-19EA-4732-8635-8175EABDFEAD}" dt="2022-12-09T00:40:09.774" v="11"/>
          <ac:picMkLst>
            <pc:docMk/>
            <pc:sldMk cId="200739494" sldId="257"/>
            <ac:picMk id="3" creationId="{4378ED27-9443-AA04-D498-8E372383E8E8}"/>
          </ac:picMkLst>
        </pc:picChg>
        <pc:picChg chg="del">
          <ac:chgData name="Neemias Informatica Lima" userId="b77af7bd85500281" providerId="LiveId" clId="{9054C443-19EA-4732-8635-8175EABDFEAD}" dt="2022-12-09T00:39:16.805" v="1" actId="478"/>
          <ac:picMkLst>
            <pc:docMk/>
            <pc:sldMk cId="200739494" sldId="257"/>
            <ac:picMk id="3" creationId="{D1E82EB9-D817-6160-35C8-58139A78D1A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17.900" v="12"/>
        <pc:sldMkLst>
          <pc:docMk/>
          <pc:sldMk cId="2178402911" sldId="258"/>
        </pc:sldMkLst>
        <pc:picChg chg="del">
          <ac:chgData name="Neemias Informatica Lima" userId="b77af7bd85500281" providerId="LiveId" clId="{9054C443-19EA-4732-8635-8175EABDFEAD}" dt="2022-12-09T00:39:18.030" v="2" actId="478"/>
          <ac:picMkLst>
            <pc:docMk/>
            <pc:sldMk cId="2178402911" sldId="258"/>
            <ac:picMk id="3" creationId="{01354328-3151-542D-E8A4-C6A65AD131AD}"/>
          </ac:picMkLst>
        </pc:picChg>
        <pc:picChg chg="add mod">
          <ac:chgData name="Neemias Informatica Lima" userId="b77af7bd85500281" providerId="LiveId" clId="{9054C443-19EA-4732-8635-8175EABDFEAD}" dt="2022-12-09T00:40:17.900" v="12"/>
          <ac:picMkLst>
            <pc:docMk/>
            <pc:sldMk cId="2178402911" sldId="258"/>
            <ac:picMk id="3" creationId="{2D4A5605-0B82-66F1-BE04-8A0BFE6CB52D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31.974" v="13"/>
        <pc:sldMkLst>
          <pc:docMk/>
          <pc:sldMk cId="1764371638" sldId="259"/>
        </pc:sldMkLst>
        <pc:picChg chg="del">
          <ac:chgData name="Neemias Informatica Lima" userId="b77af7bd85500281" providerId="LiveId" clId="{9054C443-19EA-4732-8635-8175EABDFEAD}" dt="2022-12-09T00:39:19.341" v="3" actId="478"/>
          <ac:picMkLst>
            <pc:docMk/>
            <pc:sldMk cId="1764371638" sldId="259"/>
            <ac:picMk id="3" creationId="{0B350871-309B-2CF9-7628-D81B8BF305A8}"/>
          </ac:picMkLst>
        </pc:picChg>
        <pc:picChg chg="add mod">
          <ac:chgData name="Neemias Informatica Lima" userId="b77af7bd85500281" providerId="LiveId" clId="{9054C443-19EA-4732-8635-8175EABDFEAD}" dt="2022-12-09T00:40:31.974" v="13"/>
          <ac:picMkLst>
            <pc:docMk/>
            <pc:sldMk cId="1764371638" sldId="259"/>
            <ac:picMk id="3" creationId="{C27714B5-72C4-74CD-A5EE-FB74AD394350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42.821" v="14"/>
        <pc:sldMkLst>
          <pc:docMk/>
          <pc:sldMk cId="1210329017" sldId="260"/>
        </pc:sldMkLst>
        <pc:picChg chg="add mod">
          <ac:chgData name="Neemias Informatica Lima" userId="b77af7bd85500281" providerId="LiveId" clId="{9054C443-19EA-4732-8635-8175EABDFEAD}" dt="2022-12-09T00:40:42.821" v="14"/>
          <ac:picMkLst>
            <pc:docMk/>
            <pc:sldMk cId="1210329017" sldId="260"/>
            <ac:picMk id="3" creationId="{17D77213-C6B3-3352-0E73-960BB2189448}"/>
          </ac:picMkLst>
        </pc:picChg>
        <pc:picChg chg="del">
          <ac:chgData name="Neemias Informatica Lima" userId="b77af7bd85500281" providerId="LiveId" clId="{9054C443-19EA-4732-8635-8175EABDFEAD}" dt="2022-12-09T00:39:20.589" v="4" actId="478"/>
          <ac:picMkLst>
            <pc:docMk/>
            <pc:sldMk cId="1210329017" sldId="260"/>
            <ac:picMk id="3" creationId="{465CCED1-7372-E487-41A4-D100DDCC8F75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57.228" v="15"/>
        <pc:sldMkLst>
          <pc:docMk/>
          <pc:sldMk cId="1068807386" sldId="261"/>
        </pc:sldMkLst>
        <pc:picChg chg="add mod">
          <ac:chgData name="Neemias Informatica Lima" userId="b77af7bd85500281" providerId="LiveId" clId="{9054C443-19EA-4732-8635-8175EABDFEAD}" dt="2022-12-09T00:40:57.228" v="15"/>
          <ac:picMkLst>
            <pc:docMk/>
            <pc:sldMk cId="1068807386" sldId="261"/>
            <ac:picMk id="3" creationId="{4846F776-02C1-FD97-F72D-7B6F77E0D649}"/>
          </ac:picMkLst>
        </pc:picChg>
        <pc:picChg chg="del">
          <ac:chgData name="Neemias Informatica Lima" userId="b77af7bd85500281" providerId="LiveId" clId="{9054C443-19EA-4732-8635-8175EABDFEAD}" dt="2022-12-09T00:39:22.974" v="5" actId="478"/>
          <ac:picMkLst>
            <pc:docMk/>
            <pc:sldMk cId="1068807386" sldId="261"/>
            <ac:picMk id="3" creationId="{F90E916B-4147-D1C4-75CC-697EC3245354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49.152" v="18"/>
        <pc:sldMkLst>
          <pc:docMk/>
          <pc:sldMk cId="2920113430" sldId="262"/>
        </pc:sldMkLst>
        <pc:picChg chg="add del mod">
          <ac:chgData name="Neemias Informatica Lima" userId="b77af7bd85500281" providerId="LiveId" clId="{9054C443-19EA-4732-8635-8175EABDFEAD}" dt="2022-12-09T00:41:48.054" v="17" actId="478"/>
          <ac:picMkLst>
            <pc:docMk/>
            <pc:sldMk cId="2920113430" sldId="262"/>
            <ac:picMk id="3" creationId="{BAF2DCC1-8922-0348-E405-39C11A361D87}"/>
          </ac:picMkLst>
        </pc:picChg>
        <pc:picChg chg="del">
          <ac:chgData name="Neemias Informatica Lima" userId="b77af7bd85500281" providerId="LiveId" clId="{9054C443-19EA-4732-8635-8175EABDFEAD}" dt="2022-12-09T00:39:25.805" v="6" actId="478"/>
          <ac:picMkLst>
            <pc:docMk/>
            <pc:sldMk cId="2920113430" sldId="262"/>
            <ac:picMk id="3" creationId="{EDFEAE6F-1AF0-AF09-00DC-AFF3B2C4A3F0}"/>
          </ac:picMkLst>
        </pc:picChg>
        <pc:picChg chg="add mod">
          <ac:chgData name="Neemias Informatica Lima" userId="b77af7bd85500281" providerId="LiveId" clId="{9054C443-19EA-4732-8635-8175EABDFEAD}" dt="2022-12-09T00:41:49.152" v="1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57.189" v="19"/>
        <pc:sldMkLst>
          <pc:docMk/>
          <pc:sldMk cId="4181776933" sldId="263"/>
        </pc:sldMkLst>
        <pc:picChg chg="del">
          <ac:chgData name="Neemias Informatica Lima" userId="b77af7bd85500281" providerId="LiveId" clId="{9054C443-19EA-4732-8635-8175EABDFEAD}" dt="2022-12-09T00:39:27.646" v="7" actId="478"/>
          <ac:picMkLst>
            <pc:docMk/>
            <pc:sldMk cId="4181776933" sldId="263"/>
            <ac:picMk id="3" creationId="{790C638B-1C11-EC13-4F70-B348C37A432B}"/>
          </ac:picMkLst>
        </pc:picChg>
        <pc:picChg chg="add mod">
          <ac:chgData name="Neemias Informatica Lima" userId="b77af7bd85500281" providerId="LiveId" clId="{9054C443-19EA-4732-8635-8175EABDFEAD}" dt="2022-12-09T00:41:57.189" v="19"/>
          <ac:picMkLst>
            <pc:docMk/>
            <pc:sldMk cId="4181776933" sldId="263"/>
            <ac:picMk id="3" creationId="{BE4A1A44-F3E2-0A42-09B7-8467365904B1}"/>
          </ac:picMkLst>
        </pc:picChg>
      </pc:sldChg>
      <pc:sldChg chg="addSp delSp modSp mod">
        <pc:chgData name="Neemias Informatica Lima" userId="b77af7bd85500281" providerId="LiveId" clId="{9054C443-19EA-4732-8635-8175EABDFEAD}" dt="2022-12-09T17:09:03.893" v="21"/>
        <pc:sldMkLst>
          <pc:docMk/>
          <pc:sldMk cId="1421237324" sldId="264"/>
        </pc:sldMkLst>
        <pc:picChg chg="del">
          <ac:chgData name="Neemias Informatica Lima" userId="b77af7bd85500281" providerId="LiveId" clId="{9054C443-19EA-4732-8635-8175EABDFEAD}" dt="2022-12-09T00:39:31.830" v="9" actId="478"/>
          <ac:picMkLst>
            <pc:docMk/>
            <pc:sldMk cId="1421237324" sldId="264"/>
            <ac:picMk id="3" creationId="{1E57C8A3-BE16-CCDF-C915-EB96D4DE752B}"/>
          </ac:picMkLst>
        </pc:picChg>
        <pc:picChg chg="add mod">
          <ac:chgData name="Neemias Informatica Lima" userId="b77af7bd85500281" providerId="LiveId" clId="{9054C443-19EA-4732-8635-8175EABDFEAD}" dt="2022-12-09T17:09:03.893" v="21"/>
          <ac:picMkLst>
            <pc:docMk/>
            <pc:sldMk cId="1421237324" sldId="264"/>
            <ac:picMk id="3" creationId="{5B131A64-AF1B-8C28-2EBE-F087D6FFAA56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01.716" v="10"/>
        <pc:sldMkLst>
          <pc:docMk/>
          <pc:sldMk cId="1946237786" sldId="265"/>
        </pc:sldMkLst>
        <pc:picChg chg="del">
          <ac:chgData name="Neemias Informatica Lima" userId="b77af7bd85500281" providerId="LiveId" clId="{9054C443-19EA-4732-8635-8175EABDFEAD}" dt="2022-12-09T00:39:15.330" v="0" actId="478"/>
          <ac:picMkLst>
            <pc:docMk/>
            <pc:sldMk cId="1946237786" sldId="265"/>
            <ac:picMk id="3" creationId="{4F649DCB-2B82-1496-9601-919FA562093E}"/>
          </ac:picMkLst>
        </pc:picChg>
        <pc:picChg chg="add mod">
          <ac:chgData name="Neemias Informatica Lima" userId="b77af7bd85500281" providerId="LiveId" clId="{9054C443-19EA-4732-8635-8175EABDFEAD}" dt="2022-12-09T00:40:01.716" v="10"/>
          <ac:picMkLst>
            <pc:docMk/>
            <pc:sldMk cId="1946237786" sldId="265"/>
            <ac:picMk id="3" creationId="{F48512B7-0C8D-4840-67A5-A252638EF281}"/>
          </ac:picMkLst>
        </pc:picChg>
      </pc:sldChg>
      <pc:sldChg chg="delSp del mod">
        <pc:chgData name="Neemias Informatica Lima" userId="b77af7bd85500281" providerId="LiveId" clId="{9054C443-19EA-4732-8635-8175EABDFEAD}" dt="2022-12-09T00:42:03.441" v="20" actId="47"/>
        <pc:sldMkLst>
          <pc:docMk/>
          <pc:sldMk cId="2441035658" sldId="271"/>
        </pc:sldMkLst>
        <pc:picChg chg="del">
          <ac:chgData name="Neemias Informatica Lima" userId="b77af7bd85500281" providerId="LiveId" clId="{9054C443-19EA-4732-8635-8175EABDFEAD}" dt="2022-12-09T00:39:29.854" v="8" actId="478"/>
          <ac:picMkLst>
            <pc:docMk/>
            <pc:sldMk cId="2441035658" sldId="271"/>
            <ac:picMk id="3" creationId="{E3F88D70-7003-BB7D-E379-266A465A5079}"/>
          </ac:picMkLst>
        </pc:picChg>
      </pc:sldChg>
    </pc:docChg>
  </pc:docChgLst>
  <pc:docChgLst>
    <pc:chgData name="Neemias Informatica Lima" userId="b77af7bd85500281" providerId="LiveId" clId="{3E3F5B24-DD41-4C2A-A7A4-2449B5C0A6AD}"/>
    <pc:docChg chg="custSel modSld">
      <pc:chgData name="Neemias Informatica Lima" userId="b77af7bd85500281" providerId="LiveId" clId="{3E3F5B24-DD41-4C2A-A7A4-2449B5C0A6AD}" dt="2022-12-23T16:22:10.573" v="17"/>
      <pc:docMkLst>
        <pc:docMk/>
      </pc:docMkLst>
      <pc:sldChg chg="addSp delSp modSp mod">
        <pc:chgData name="Neemias Informatica Lima" userId="b77af7bd85500281" providerId="LiveId" clId="{3E3F5B24-DD41-4C2A-A7A4-2449B5C0A6AD}" dt="2022-12-23T10:52:03.669" v="10"/>
        <pc:sldMkLst>
          <pc:docMk/>
          <pc:sldMk cId="200739494" sldId="257"/>
        </pc:sldMkLst>
        <pc:picChg chg="add mod">
          <ac:chgData name="Neemias Informatica Lima" userId="b77af7bd85500281" providerId="LiveId" clId="{3E3F5B24-DD41-4C2A-A7A4-2449B5C0A6AD}" dt="2022-12-23T10:52:03.669" v="10"/>
          <ac:picMkLst>
            <pc:docMk/>
            <pc:sldMk cId="200739494" sldId="257"/>
            <ac:picMk id="3" creationId="{90C788A5-7516-8F9B-3CAE-FF7F3F8F583A}"/>
          </ac:picMkLst>
        </pc:picChg>
        <pc:picChg chg="del">
          <ac:chgData name="Neemias Informatica Lima" userId="b77af7bd85500281" providerId="LiveId" clId="{3E3F5B24-DD41-4C2A-A7A4-2449B5C0A6AD}" dt="2022-12-23T10:51:40.662" v="1" actId="478"/>
          <ac:picMkLst>
            <pc:docMk/>
            <pc:sldMk cId="200739494" sldId="257"/>
            <ac:picMk id="4" creationId="{3F2A6B17-D161-80D0-EB75-67346710A01F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15.685" v="12"/>
        <pc:sldMkLst>
          <pc:docMk/>
          <pc:sldMk cId="2178402911" sldId="258"/>
        </pc:sldMkLst>
        <pc:picChg chg="add mod">
          <ac:chgData name="Neemias Informatica Lima" userId="b77af7bd85500281" providerId="LiveId" clId="{3E3F5B24-DD41-4C2A-A7A4-2449B5C0A6AD}" dt="2022-12-23T10:52:15.685" v="12"/>
          <ac:picMkLst>
            <pc:docMk/>
            <pc:sldMk cId="2178402911" sldId="258"/>
            <ac:picMk id="3" creationId="{57AEB1E6-B7AB-76ED-844F-5FA46D6D1031}"/>
          </ac:picMkLst>
        </pc:picChg>
        <pc:picChg chg="del">
          <ac:chgData name="Neemias Informatica Lima" userId="b77af7bd85500281" providerId="LiveId" clId="{3E3F5B24-DD41-4C2A-A7A4-2449B5C0A6AD}" dt="2022-12-23T10:51:44.302" v="3" actId="478"/>
          <ac:picMkLst>
            <pc:docMk/>
            <pc:sldMk cId="2178402911" sldId="258"/>
            <ac:picMk id="4" creationId="{3B761312-3DFD-8EFC-1175-98E4F6DB6DD9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10.045" v="11"/>
        <pc:sldMkLst>
          <pc:docMk/>
          <pc:sldMk cId="1764371638" sldId="259"/>
        </pc:sldMkLst>
        <pc:picChg chg="add mod">
          <ac:chgData name="Neemias Informatica Lima" userId="b77af7bd85500281" providerId="LiveId" clId="{3E3F5B24-DD41-4C2A-A7A4-2449B5C0A6AD}" dt="2022-12-23T10:52:10.045" v="11"/>
          <ac:picMkLst>
            <pc:docMk/>
            <pc:sldMk cId="1764371638" sldId="259"/>
            <ac:picMk id="3" creationId="{6BC4818B-E1E2-2557-B847-ED3A9CA96BF9}"/>
          </ac:picMkLst>
        </pc:picChg>
        <pc:picChg chg="del">
          <ac:chgData name="Neemias Informatica Lima" userId="b77af7bd85500281" providerId="LiveId" clId="{3E3F5B24-DD41-4C2A-A7A4-2449B5C0A6AD}" dt="2022-12-23T10:51:41.750" v="2" actId="478"/>
          <ac:picMkLst>
            <pc:docMk/>
            <pc:sldMk cId="1764371638" sldId="259"/>
            <ac:picMk id="4" creationId="{7044265E-2BC9-0A6D-7C0C-574166B8E3B2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22.518" v="13"/>
        <pc:sldMkLst>
          <pc:docMk/>
          <pc:sldMk cId="1210329017" sldId="260"/>
        </pc:sldMkLst>
        <pc:picChg chg="add mod">
          <ac:chgData name="Neemias Informatica Lima" userId="b77af7bd85500281" providerId="LiveId" clId="{3E3F5B24-DD41-4C2A-A7A4-2449B5C0A6AD}" dt="2022-12-23T10:52:22.518" v="13"/>
          <ac:picMkLst>
            <pc:docMk/>
            <pc:sldMk cId="1210329017" sldId="260"/>
            <ac:picMk id="3" creationId="{428D686E-D509-1AF4-E873-B4F51DFA0352}"/>
          </ac:picMkLst>
        </pc:picChg>
        <pc:picChg chg="del">
          <ac:chgData name="Neemias Informatica Lima" userId="b77af7bd85500281" providerId="LiveId" clId="{3E3F5B24-DD41-4C2A-A7A4-2449B5C0A6AD}" dt="2022-12-23T10:51:46.102" v="4" actId="478"/>
          <ac:picMkLst>
            <pc:docMk/>
            <pc:sldMk cId="1210329017" sldId="260"/>
            <ac:picMk id="4" creationId="{C06CF6CC-4B3E-25EC-6021-4390F96180FA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31.407" v="14"/>
        <pc:sldMkLst>
          <pc:docMk/>
          <pc:sldMk cId="1068807386" sldId="261"/>
        </pc:sldMkLst>
        <pc:picChg chg="add mod">
          <ac:chgData name="Neemias Informatica Lima" userId="b77af7bd85500281" providerId="LiveId" clId="{3E3F5B24-DD41-4C2A-A7A4-2449B5C0A6AD}" dt="2022-12-23T10:52:31.407" v="14"/>
          <ac:picMkLst>
            <pc:docMk/>
            <pc:sldMk cId="1068807386" sldId="261"/>
            <ac:picMk id="3" creationId="{F20B9D22-AB15-7C4C-660E-C92319871E40}"/>
          </ac:picMkLst>
        </pc:picChg>
        <pc:picChg chg="del">
          <ac:chgData name="Neemias Informatica Lima" userId="b77af7bd85500281" providerId="LiveId" clId="{3E3F5B24-DD41-4C2A-A7A4-2449B5C0A6AD}" dt="2022-12-23T10:51:48.334" v="5" actId="478"/>
          <ac:picMkLst>
            <pc:docMk/>
            <pc:sldMk cId="1068807386" sldId="261"/>
            <ac:picMk id="4" creationId="{93344FA9-6756-5EF2-B8F3-6FA5354FA226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38.496" v="15"/>
        <pc:sldMkLst>
          <pc:docMk/>
          <pc:sldMk cId="2920113430" sldId="262"/>
        </pc:sldMkLst>
        <pc:picChg chg="del">
          <ac:chgData name="Neemias Informatica Lima" userId="b77af7bd85500281" providerId="LiveId" clId="{3E3F5B24-DD41-4C2A-A7A4-2449B5C0A6AD}" dt="2022-12-23T10:51:49.670" v="6" actId="478"/>
          <ac:picMkLst>
            <pc:docMk/>
            <pc:sldMk cId="2920113430" sldId="262"/>
            <ac:picMk id="3" creationId="{A618C2FD-9F55-CF08-506A-940BCEB13BBE}"/>
          </ac:picMkLst>
        </pc:picChg>
        <pc:picChg chg="add mod">
          <ac:chgData name="Neemias Informatica Lima" userId="b77af7bd85500281" providerId="LiveId" clId="{3E3F5B24-DD41-4C2A-A7A4-2449B5C0A6AD}" dt="2022-12-23T10:52:38.496" v="15"/>
          <ac:picMkLst>
            <pc:docMk/>
            <pc:sldMk cId="2920113430" sldId="262"/>
            <ac:picMk id="4" creationId="{D3630B27-EE49-EFEB-7110-2F80534CF167}"/>
          </ac:picMkLst>
        </pc:picChg>
      </pc:sldChg>
      <pc:sldChg chg="addSp delSp modSp mod">
        <pc:chgData name="Neemias Informatica Lima" userId="b77af7bd85500281" providerId="LiveId" clId="{3E3F5B24-DD41-4C2A-A7A4-2449B5C0A6AD}" dt="2022-12-23T10:52:44.991" v="16"/>
        <pc:sldMkLst>
          <pc:docMk/>
          <pc:sldMk cId="4181776933" sldId="263"/>
        </pc:sldMkLst>
        <pc:picChg chg="add mod">
          <ac:chgData name="Neemias Informatica Lima" userId="b77af7bd85500281" providerId="LiveId" clId="{3E3F5B24-DD41-4C2A-A7A4-2449B5C0A6AD}" dt="2022-12-23T10:52:44.991" v="16"/>
          <ac:picMkLst>
            <pc:docMk/>
            <pc:sldMk cId="4181776933" sldId="263"/>
            <ac:picMk id="3" creationId="{2EBA97D0-98B3-748D-D752-1AD17AB3B58A}"/>
          </ac:picMkLst>
        </pc:picChg>
        <pc:picChg chg="del">
          <ac:chgData name="Neemias Informatica Lima" userId="b77af7bd85500281" providerId="LiveId" clId="{3E3F5B24-DD41-4C2A-A7A4-2449B5C0A6AD}" dt="2022-12-23T10:51:51.262" v="7" actId="478"/>
          <ac:picMkLst>
            <pc:docMk/>
            <pc:sldMk cId="4181776933" sldId="263"/>
            <ac:picMk id="4" creationId="{79E7A831-143A-69D2-8563-AC22C216692E}"/>
          </ac:picMkLst>
        </pc:picChg>
      </pc:sldChg>
      <pc:sldChg chg="addSp delSp modSp mod">
        <pc:chgData name="Neemias Informatica Lima" userId="b77af7bd85500281" providerId="LiveId" clId="{3E3F5B24-DD41-4C2A-A7A4-2449B5C0A6AD}" dt="2022-12-23T16:22:10.573" v="17"/>
        <pc:sldMkLst>
          <pc:docMk/>
          <pc:sldMk cId="1421237324" sldId="264"/>
        </pc:sldMkLst>
        <pc:picChg chg="add mod">
          <ac:chgData name="Neemias Informatica Lima" userId="b77af7bd85500281" providerId="LiveId" clId="{3E3F5B24-DD41-4C2A-A7A4-2449B5C0A6AD}" dt="2022-12-23T16:22:10.573" v="17"/>
          <ac:picMkLst>
            <pc:docMk/>
            <pc:sldMk cId="1421237324" sldId="264"/>
            <ac:picMk id="3" creationId="{9E6EE760-AEF9-FFD9-0847-08B8444D7903}"/>
          </ac:picMkLst>
        </pc:picChg>
        <pc:picChg chg="del">
          <ac:chgData name="Neemias Informatica Lima" userId="b77af7bd85500281" providerId="LiveId" clId="{3E3F5B24-DD41-4C2A-A7A4-2449B5C0A6AD}" dt="2022-12-23T10:51:52.774" v="8" actId="478"/>
          <ac:picMkLst>
            <pc:docMk/>
            <pc:sldMk cId="1421237324" sldId="264"/>
            <ac:picMk id="3" creationId="{C8A4C6D6-B0C9-B204-D8DE-B296B8C4ACB2}"/>
          </ac:picMkLst>
        </pc:picChg>
      </pc:sldChg>
      <pc:sldChg chg="addSp delSp modSp mod">
        <pc:chgData name="Neemias Informatica Lima" userId="b77af7bd85500281" providerId="LiveId" clId="{3E3F5B24-DD41-4C2A-A7A4-2449B5C0A6AD}" dt="2022-12-23T10:51:57.134" v="9"/>
        <pc:sldMkLst>
          <pc:docMk/>
          <pc:sldMk cId="1946237786" sldId="265"/>
        </pc:sldMkLst>
        <pc:picChg chg="add mod">
          <ac:chgData name="Neemias Informatica Lima" userId="b77af7bd85500281" providerId="LiveId" clId="{3E3F5B24-DD41-4C2A-A7A4-2449B5C0A6AD}" dt="2022-12-23T10:51:57.134" v="9"/>
          <ac:picMkLst>
            <pc:docMk/>
            <pc:sldMk cId="1946237786" sldId="265"/>
            <ac:picMk id="3" creationId="{D72CCF6E-C2AE-AF8C-DED2-5FE02924FF72}"/>
          </ac:picMkLst>
        </pc:picChg>
        <pc:picChg chg="del">
          <ac:chgData name="Neemias Informatica Lima" userId="b77af7bd85500281" providerId="LiveId" clId="{3E3F5B24-DD41-4C2A-A7A4-2449B5C0A6AD}" dt="2022-12-23T10:51:39.132" v="0" actId="478"/>
          <ac:picMkLst>
            <pc:docMk/>
            <pc:sldMk cId="1946237786" sldId="265"/>
            <ac:picMk id="4" creationId="{7D579FE4-9FAE-4ACC-0F74-287359EB4FE6}"/>
          </ac:picMkLst>
        </pc:picChg>
      </pc:sldChg>
    </pc:docChg>
  </pc:docChgLst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  <pc:docChgLst>
    <pc:chgData name="Neemias Informatica Lima" userId="b77af7bd85500281" providerId="LiveId" clId="{7E9D7734-09D0-48AF-8D2E-B7331FAA96F0}"/>
    <pc:docChg chg="custSel modSld sldOrd">
      <pc:chgData name="Neemias Informatica Lima" userId="b77af7bd85500281" providerId="LiveId" clId="{7E9D7734-09D0-48AF-8D2E-B7331FAA96F0}" dt="2022-12-30T21:06:57.175" v="35" actId="962"/>
      <pc:docMkLst>
        <pc:docMk/>
      </pc:docMkLst>
      <pc:sldChg chg="addSp delSp modSp mod">
        <pc:chgData name="Neemias Informatica Lima" userId="b77af7bd85500281" providerId="LiveId" clId="{7E9D7734-09D0-48AF-8D2E-B7331FAA96F0}" dt="2022-12-29T14:23:31.029" v="14" actId="962"/>
        <pc:sldMkLst>
          <pc:docMk/>
          <pc:sldMk cId="200739494" sldId="257"/>
        </pc:sldMkLst>
        <pc:picChg chg="del">
          <ac:chgData name="Neemias Informatica Lima" userId="b77af7bd85500281" providerId="LiveId" clId="{7E9D7734-09D0-48AF-8D2E-B7331FAA96F0}" dt="2022-12-29T14:22:57.407" v="1" actId="478"/>
          <ac:picMkLst>
            <pc:docMk/>
            <pc:sldMk cId="200739494" sldId="257"/>
            <ac:picMk id="3" creationId="{90C788A5-7516-8F9B-3CAE-FF7F3F8F583A}"/>
          </ac:picMkLst>
        </pc:picChg>
        <pc:picChg chg="add mod">
          <ac:chgData name="Neemias Informatica Lima" userId="b77af7bd85500281" providerId="LiveId" clId="{7E9D7734-09D0-48AF-8D2E-B7331FAA96F0}" dt="2022-12-29T14:23:31.029" v="14" actId="962"/>
          <ac:picMkLst>
            <pc:docMk/>
            <pc:sldMk cId="200739494" sldId="257"/>
            <ac:picMk id="4" creationId="{50E87006-5A06-FCA0-FAD1-4CC1AE5B8D96}"/>
          </ac:picMkLst>
        </pc:picChg>
      </pc:sldChg>
      <pc:sldChg chg="addSp delSp modSp mod">
        <pc:chgData name="Neemias Informatica Lima" userId="b77af7bd85500281" providerId="LiveId" clId="{7E9D7734-09D0-48AF-8D2E-B7331FAA96F0}" dt="2022-12-29T14:23:53.657" v="20" actId="962"/>
        <pc:sldMkLst>
          <pc:docMk/>
          <pc:sldMk cId="2178402911" sldId="258"/>
        </pc:sldMkLst>
        <pc:picChg chg="del">
          <ac:chgData name="Neemias Informatica Lima" userId="b77af7bd85500281" providerId="LiveId" clId="{7E9D7734-09D0-48AF-8D2E-B7331FAA96F0}" dt="2022-12-29T14:23:02.903" v="3" actId="478"/>
          <ac:picMkLst>
            <pc:docMk/>
            <pc:sldMk cId="2178402911" sldId="258"/>
            <ac:picMk id="3" creationId="{57AEB1E6-B7AB-76ED-844F-5FA46D6D1031}"/>
          </ac:picMkLst>
        </pc:picChg>
        <pc:picChg chg="add mod">
          <ac:chgData name="Neemias Informatica Lima" userId="b77af7bd85500281" providerId="LiveId" clId="{7E9D7734-09D0-48AF-8D2E-B7331FAA96F0}" dt="2022-12-29T14:23:53.657" v="20" actId="962"/>
          <ac:picMkLst>
            <pc:docMk/>
            <pc:sldMk cId="2178402911" sldId="258"/>
            <ac:picMk id="4" creationId="{D4F99B6F-AD78-0C71-8C4C-BBBE4F27710A}"/>
          </ac:picMkLst>
        </pc:picChg>
      </pc:sldChg>
      <pc:sldChg chg="addSp delSp modSp mod">
        <pc:chgData name="Neemias Informatica Lima" userId="b77af7bd85500281" providerId="LiveId" clId="{7E9D7734-09D0-48AF-8D2E-B7331FAA96F0}" dt="2022-12-29T14:23:42.306" v="17" actId="962"/>
        <pc:sldMkLst>
          <pc:docMk/>
          <pc:sldMk cId="1764371638" sldId="259"/>
        </pc:sldMkLst>
        <pc:picChg chg="del">
          <ac:chgData name="Neemias Informatica Lima" userId="b77af7bd85500281" providerId="LiveId" clId="{7E9D7734-09D0-48AF-8D2E-B7331FAA96F0}" dt="2022-12-29T14:22:59.839" v="2" actId="478"/>
          <ac:picMkLst>
            <pc:docMk/>
            <pc:sldMk cId="1764371638" sldId="259"/>
            <ac:picMk id="3" creationId="{6BC4818B-E1E2-2557-B847-ED3A9CA96BF9}"/>
          </ac:picMkLst>
        </pc:picChg>
        <pc:picChg chg="add mod">
          <ac:chgData name="Neemias Informatica Lima" userId="b77af7bd85500281" providerId="LiveId" clId="{7E9D7734-09D0-48AF-8D2E-B7331FAA96F0}" dt="2022-12-29T14:23:42.306" v="17" actId="962"/>
          <ac:picMkLst>
            <pc:docMk/>
            <pc:sldMk cId="1764371638" sldId="259"/>
            <ac:picMk id="4" creationId="{CC2B8DD9-E7CC-A0DB-F642-B78666115CEE}"/>
          </ac:picMkLst>
        </pc:picChg>
      </pc:sldChg>
      <pc:sldChg chg="addSp delSp modSp mod">
        <pc:chgData name="Neemias Informatica Lima" userId="b77af7bd85500281" providerId="LiveId" clId="{7E9D7734-09D0-48AF-8D2E-B7331FAA96F0}" dt="2022-12-29T14:24:03.155" v="23" actId="962"/>
        <pc:sldMkLst>
          <pc:docMk/>
          <pc:sldMk cId="1210329017" sldId="260"/>
        </pc:sldMkLst>
        <pc:picChg chg="del">
          <ac:chgData name="Neemias Informatica Lima" userId="b77af7bd85500281" providerId="LiveId" clId="{7E9D7734-09D0-48AF-8D2E-B7331FAA96F0}" dt="2022-12-29T14:23:04.657" v="4" actId="478"/>
          <ac:picMkLst>
            <pc:docMk/>
            <pc:sldMk cId="1210329017" sldId="260"/>
            <ac:picMk id="3" creationId="{428D686E-D509-1AF4-E873-B4F51DFA0352}"/>
          </ac:picMkLst>
        </pc:picChg>
        <pc:picChg chg="add mod">
          <ac:chgData name="Neemias Informatica Lima" userId="b77af7bd85500281" providerId="LiveId" clId="{7E9D7734-09D0-48AF-8D2E-B7331FAA96F0}" dt="2022-12-29T14:24:03.155" v="23" actId="962"/>
          <ac:picMkLst>
            <pc:docMk/>
            <pc:sldMk cId="1210329017" sldId="260"/>
            <ac:picMk id="4" creationId="{6E3F37B4-54EE-0393-2F1C-994D0A57858A}"/>
          </ac:picMkLst>
        </pc:picChg>
      </pc:sldChg>
      <pc:sldChg chg="addSp delSp modSp mod">
        <pc:chgData name="Neemias Informatica Lima" userId="b77af7bd85500281" providerId="LiveId" clId="{7E9D7734-09D0-48AF-8D2E-B7331FAA96F0}" dt="2022-12-29T14:24:12.984" v="26" actId="962"/>
        <pc:sldMkLst>
          <pc:docMk/>
          <pc:sldMk cId="1068807386" sldId="261"/>
        </pc:sldMkLst>
        <pc:picChg chg="del">
          <ac:chgData name="Neemias Informatica Lima" userId="b77af7bd85500281" providerId="LiveId" clId="{7E9D7734-09D0-48AF-8D2E-B7331FAA96F0}" dt="2022-12-29T14:23:08.079" v="5" actId="478"/>
          <ac:picMkLst>
            <pc:docMk/>
            <pc:sldMk cId="1068807386" sldId="261"/>
            <ac:picMk id="3" creationId="{F20B9D22-AB15-7C4C-660E-C92319871E40}"/>
          </ac:picMkLst>
        </pc:picChg>
        <pc:picChg chg="add mod">
          <ac:chgData name="Neemias Informatica Lima" userId="b77af7bd85500281" providerId="LiveId" clId="{7E9D7734-09D0-48AF-8D2E-B7331FAA96F0}" dt="2022-12-29T14:24:12.984" v="26" actId="962"/>
          <ac:picMkLst>
            <pc:docMk/>
            <pc:sldMk cId="1068807386" sldId="261"/>
            <ac:picMk id="4" creationId="{E3A11268-8FCD-A0DA-C72A-EF77D8D7CA69}"/>
          </ac:picMkLst>
        </pc:picChg>
      </pc:sldChg>
      <pc:sldChg chg="addSp delSp modSp mod">
        <pc:chgData name="Neemias Informatica Lima" userId="b77af7bd85500281" providerId="LiveId" clId="{7E9D7734-09D0-48AF-8D2E-B7331FAA96F0}" dt="2022-12-29T14:24:21.610" v="29" actId="962"/>
        <pc:sldMkLst>
          <pc:docMk/>
          <pc:sldMk cId="2920113430" sldId="262"/>
        </pc:sldMkLst>
        <pc:picChg chg="add mod">
          <ac:chgData name="Neemias Informatica Lima" userId="b77af7bd85500281" providerId="LiveId" clId="{7E9D7734-09D0-48AF-8D2E-B7331FAA96F0}" dt="2022-12-29T14:24:21.610" v="29" actId="962"/>
          <ac:picMkLst>
            <pc:docMk/>
            <pc:sldMk cId="2920113430" sldId="262"/>
            <ac:picMk id="3" creationId="{A41F9B45-C449-9347-7761-550ACCAE14D4}"/>
          </ac:picMkLst>
        </pc:picChg>
        <pc:picChg chg="del">
          <ac:chgData name="Neemias Informatica Lima" userId="b77af7bd85500281" providerId="LiveId" clId="{7E9D7734-09D0-48AF-8D2E-B7331FAA96F0}" dt="2022-12-29T14:23:09.751" v="6" actId="478"/>
          <ac:picMkLst>
            <pc:docMk/>
            <pc:sldMk cId="2920113430" sldId="262"/>
            <ac:picMk id="4" creationId="{D3630B27-EE49-EFEB-7110-2F80534CF167}"/>
          </ac:picMkLst>
        </pc:picChg>
      </pc:sldChg>
      <pc:sldChg chg="addSp delSp mod ord">
        <pc:chgData name="Neemias Informatica Lima" userId="b77af7bd85500281" providerId="LiveId" clId="{7E9D7734-09D0-48AF-8D2E-B7331FAA96F0}" dt="2022-12-29T14:27:32.755" v="32" actId="22"/>
        <pc:sldMkLst>
          <pc:docMk/>
          <pc:sldMk cId="4181776933" sldId="263"/>
        </pc:sldMkLst>
        <pc:picChg chg="del">
          <ac:chgData name="Neemias Informatica Lima" userId="b77af7bd85500281" providerId="LiveId" clId="{7E9D7734-09D0-48AF-8D2E-B7331FAA96F0}" dt="2022-12-29T14:23:11.575" v="7" actId="478"/>
          <ac:picMkLst>
            <pc:docMk/>
            <pc:sldMk cId="4181776933" sldId="263"/>
            <ac:picMk id="3" creationId="{2EBA97D0-98B3-748D-D752-1AD17AB3B58A}"/>
          </ac:picMkLst>
        </pc:picChg>
        <pc:picChg chg="add">
          <ac:chgData name="Neemias Informatica Lima" userId="b77af7bd85500281" providerId="LiveId" clId="{7E9D7734-09D0-48AF-8D2E-B7331FAA96F0}" dt="2022-12-29T14:27:32.755" v="32" actId="22"/>
          <ac:picMkLst>
            <pc:docMk/>
            <pc:sldMk cId="4181776933" sldId="263"/>
            <ac:picMk id="4" creationId="{D5B2AA2F-F64C-2651-BF38-39176FF1CCAE}"/>
          </ac:picMkLst>
        </pc:picChg>
      </pc:sldChg>
      <pc:sldChg chg="addSp delSp modSp mod">
        <pc:chgData name="Neemias Informatica Lima" userId="b77af7bd85500281" providerId="LiveId" clId="{7E9D7734-09D0-48AF-8D2E-B7331FAA96F0}" dt="2022-12-30T21:06:57.175" v="35" actId="962"/>
        <pc:sldMkLst>
          <pc:docMk/>
          <pc:sldMk cId="1421237324" sldId="264"/>
        </pc:sldMkLst>
        <pc:picChg chg="add mod">
          <ac:chgData name="Neemias Informatica Lima" userId="b77af7bd85500281" providerId="LiveId" clId="{7E9D7734-09D0-48AF-8D2E-B7331FAA96F0}" dt="2022-12-30T21:06:57.175" v="35" actId="962"/>
          <ac:picMkLst>
            <pc:docMk/>
            <pc:sldMk cId="1421237324" sldId="264"/>
            <ac:picMk id="3" creationId="{2D100146-7874-FDF7-94E1-881C8622A1CB}"/>
          </ac:picMkLst>
        </pc:picChg>
        <pc:picChg chg="del">
          <ac:chgData name="Neemias Informatica Lima" userId="b77af7bd85500281" providerId="LiveId" clId="{7E9D7734-09D0-48AF-8D2E-B7331FAA96F0}" dt="2022-12-29T14:23:13.311" v="8" actId="478"/>
          <ac:picMkLst>
            <pc:docMk/>
            <pc:sldMk cId="1421237324" sldId="264"/>
            <ac:picMk id="3" creationId="{9E6EE760-AEF9-FFD9-0847-08B8444D7903}"/>
          </ac:picMkLst>
        </pc:picChg>
      </pc:sldChg>
      <pc:sldChg chg="addSp delSp modSp mod">
        <pc:chgData name="Neemias Informatica Lima" userId="b77af7bd85500281" providerId="LiveId" clId="{7E9D7734-09D0-48AF-8D2E-B7331FAA96F0}" dt="2022-12-29T14:23:24.548" v="11" actId="962"/>
        <pc:sldMkLst>
          <pc:docMk/>
          <pc:sldMk cId="1946237786" sldId="265"/>
        </pc:sldMkLst>
        <pc:picChg chg="del">
          <ac:chgData name="Neemias Informatica Lima" userId="b77af7bd85500281" providerId="LiveId" clId="{7E9D7734-09D0-48AF-8D2E-B7331FAA96F0}" dt="2022-12-29T14:22:55.769" v="0" actId="478"/>
          <ac:picMkLst>
            <pc:docMk/>
            <pc:sldMk cId="1946237786" sldId="265"/>
            <ac:picMk id="3" creationId="{D72CCF6E-C2AE-AF8C-DED2-5FE02924FF72}"/>
          </ac:picMkLst>
        </pc:picChg>
        <pc:picChg chg="add mod">
          <ac:chgData name="Neemias Informatica Lima" userId="b77af7bd85500281" providerId="LiveId" clId="{7E9D7734-09D0-48AF-8D2E-B7331FAA96F0}" dt="2022-12-29T14:23:24.548" v="11" actId="962"/>
          <ac:picMkLst>
            <pc:docMk/>
            <pc:sldMk cId="1946237786" sldId="265"/>
            <ac:picMk id="4" creationId="{B1964AFB-09DA-D2E8-E0FC-1A2B37767D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30/12/2022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Diagrama, Site&#10;&#10;Descrição gerada automaticamente">
            <a:extLst>
              <a:ext uri="{FF2B5EF4-FFF2-40B4-BE49-F238E27FC236}">
                <a16:creationId xmlns:a16="http://schemas.microsoft.com/office/drawing/2014/main" id="{B1964AFB-09DA-D2E8-E0FC-1A2B37767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50E87006-5A06-FCA0-FAD1-4CC1AE5B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CC2B8DD9-E7CC-A0DB-F642-B78666115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5B2AA2F-F64C-2651-BF38-39176FF1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4F99B6F-AD78-0C71-8C4C-BBBE4F277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E3F37B4-54EE-0393-2F1C-994D0A578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3A11268-8FCD-A0DA-C72A-EF77D8D7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41F9B45-C449-9347-7761-550ACCAE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D100146-7874-FDF7-94E1-881C8622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2022-12-30T21:06:58Z</dcterms:modified>
</cp:coreProperties>
</file>