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75" r:id="rId14"/>
    <p:sldId id="274" r:id="rId15"/>
    <p:sldId id="277" r:id="rId16"/>
    <p:sldId id="276" r:id="rId17"/>
    <p:sldId id="278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1C9293CE-0B91-4532-8FD8-89F45E5D98A6}"/>
    <pc:docChg chg="addSld delSld modSld">
      <pc:chgData name="Neemias Informatica Lima" userId="b77af7bd85500281" providerId="LiveId" clId="{1C9293CE-0B91-4532-8FD8-89F45E5D98A6}" dt="2022-11-18T00:10:51.509" v="1"/>
      <pc:docMkLst>
        <pc:docMk/>
      </pc:docMkLst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579755549" sldId="266"/>
        </pc:sldMkLst>
      </pc:sldChg>
      <pc:sldChg chg="del">
        <pc:chgData name="Neemias Informatica Lima" userId="b77af7bd85500281" providerId="LiveId" clId="{1C9293CE-0B91-4532-8FD8-89F45E5D98A6}" dt="2022-11-18T00:10:49.796" v="0" actId="47"/>
        <pc:sldMkLst>
          <pc:docMk/>
          <pc:sldMk cId="3995514933" sldId="266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994347174" sldId="267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06930818" sldId="268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1317260512" sldId="269"/>
        </pc:sldMkLst>
      </pc:sldChg>
      <pc:sldChg chg="add">
        <pc:chgData name="Neemias Informatica Lima" userId="b77af7bd85500281" providerId="LiveId" clId="{1C9293CE-0B91-4532-8FD8-89F45E5D98A6}" dt="2022-11-18T00:10:51.509" v="1"/>
        <pc:sldMkLst>
          <pc:docMk/>
          <pc:sldMk cId="3872063415" sldId="270"/>
        </pc:sldMkLst>
      </pc:sldChg>
    </pc:docChg>
  </pc:docChgLst>
  <pc:docChgLst>
    <pc:chgData name="Neemias Informatica Lima" userId="b77af7bd85500281" providerId="LiveId" clId="{09EAA1DA-0B7B-4765-B074-BC02D2E52000}"/>
    <pc:docChg chg="custSel addSld modSld sldOrd">
      <pc:chgData name="Neemias Informatica Lima" userId="b77af7bd85500281" providerId="LiveId" clId="{09EAA1DA-0B7B-4765-B074-BC02D2E52000}" dt="2022-11-25T09:37:16.712" v="35"/>
      <pc:docMkLst>
        <pc:docMk/>
      </pc:docMkLst>
      <pc:sldChg chg="addSp delSp modSp mod">
        <pc:chgData name="Neemias Informatica Lima" userId="b77af7bd85500281" providerId="LiveId" clId="{09EAA1DA-0B7B-4765-B074-BC02D2E52000}" dt="2022-11-24T13:37:00.428" v="12"/>
        <pc:sldMkLst>
          <pc:docMk/>
          <pc:sldMk cId="200739494" sldId="257"/>
        </pc:sldMkLst>
        <pc:picChg chg="del">
          <ac:chgData name="Neemias Informatica Lima" userId="b77af7bd85500281" providerId="LiveId" clId="{09EAA1DA-0B7B-4765-B074-BC02D2E52000}" dt="2022-11-24T13:36:30.144" v="0" actId="478"/>
          <ac:picMkLst>
            <pc:docMk/>
            <pc:sldMk cId="200739494" sldId="257"/>
            <ac:picMk id="3" creationId="{2A3895A8-6BFD-9CA3-3F0E-19AB79EFF341}"/>
          </ac:picMkLst>
        </pc:picChg>
        <pc:picChg chg="add mod">
          <ac:chgData name="Neemias Informatica Lima" userId="b77af7bd85500281" providerId="LiveId" clId="{09EAA1DA-0B7B-4765-B074-BC02D2E52000}" dt="2022-11-24T13:37:00.428" v="12"/>
          <ac:picMkLst>
            <pc:docMk/>
            <pc:sldMk cId="200739494" sldId="257"/>
            <ac:picMk id="4" creationId="{90E3F78F-39A1-9F7F-2769-A1EA5FA7EB7D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12.546" v="13"/>
        <pc:sldMkLst>
          <pc:docMk/>
          <pc:sldMk cId="2178402911" sldId="258"/>
        </pc:sldMkLst>
        <pc:picChg chg="del">
          <ac:chgData name="Neemias Informatica Lima" userId="b77af7bd85500281" providerId="LiveId" clId="{09EAA1DA-0B7B-4765-B074-BC02D2E52000}" dt="2022-11-24T13:36:31.381" v="1" actId="478"/>
          <ac:picMkLst>
            <pc:docMk/>
            <pc:sldMk cId="2178402911" sldId="258"/>
            <ac:picMk id="3" creationId="{8830131E-F078-A617-DC82-A37E3CE95850}"/>
          </ac:picMkLst>
        </pc:picChg>
        <pc:picChg chg="add mod">
          <ac:chgData name="Neemias Informatica Lima" userId="b77af7bd85500281" providerId="LiveId" clId="{09EAA1DA-0B7B-4765-B074-BC02D2E52000}" dt="2022-11-24T13:37:12.546" v="13"/>
          <ac:picMkLst>
            <pc:docMk/>
            <pc:sldMk cId="2178402911" sldId="258"/>
            <ac:picMk id="4" creationId="{97A0AD0A-045A-DABF-16D0-6969901FFED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22.476" v="14"/>
        <pc:sldMkLst>
          <pc:docMk/>
          <pc:sldMk cId="1764371638" sldId="259"/>
        </pc:sldMkLst>
        <pc:picChg chg="del">
          <ac:chgData name="Neemias Informatica Lima" userId="b77af7bd85500281" providerId="LiveId" clId="{09EAA1DA-0B7B-4765-B074-BC02D2E52000}" dt="2022-11-24T13:36:32.525" v="2" actId="478"/>
          <ac:picMkLst>
            <pc:docMk/>
            <pc:sldMk cId="1764371638" sldId="259"/>
            <ac:picMk id="3" creationId="{20D8B2C6-F80D-48AD-E297-090AFB96EF11}"/>
          </ac:picMkLst>
        </pc:picChg>
        <pc:picChg chg="add mod">
          <ac:chgData name="Neemias Informatica Lima" userId="b77af7bd85500281" providerId="LiveId" clId="{09EAA1DA-0B7B-4765-B074-BC02D2E52000}" dt="2022-11-24T13:37:22.476" v="14"/>
          <ac:picMkLst>
            <pc:docMk/>
            <pc:sldMk cId="1764371638" sldId="259"/>
            <ac:picMk id="4" creationId="{502698FC-015B-D112-8CAA-66116D51D58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34.525" v="15"/>
        <pc:sldMkLst>
          <pc:docMk/>
          <pc:sldMk cId="1210329017" sldId="260"/>
        </pc:sldMkLst>
        <pc:picChg chg="del">
          <ac:chgData name="Neemias Informatica Lima" userId="b77af7bd85500281" providerId="LiveId" clId="{09EAA1DA-0B7B-4765-B074-BC02D2E52000}" dt="2022-11-24T13:36:33.693" v="3" actId="478"/>
          <ac:picMkLst>
            <pc:docMk/>
            <pc:sldMk cId="1210329017" sldId="260"/>
            <ac:picMk id="3" creationId="{36BCA2B8-5981-3239-7F26-588D19246031}"/>
          </ac:picMkLst>
        </pc:picChg>
        <pc:picChg chg="add mod">
          <ac:chgData name="Neemias Informatica Lima" userId="b77af7bd85500281" providerId="LiveId" clId="{09EAA1DA-0B7B-4765-B074-BC02D2E52000}" dt="2022-11-24T13:37:34.525" v="15"/>
          <ac:picMkLst>
            <pc:docMk/>
            <pc:sldMk cId="1210329017" sldId="260"/>
            <ac:picMk id="4" creationId="{61FB9851-A4B2-4F13-24D6-FCC1F96495B1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44.459" v="16"/>
        <pc:sldMkLst>
          <pc:docMk/>
          <pc:sldMk cId="1068807386" sldId="261"/>
        </pc:sldMkLst>
        <pc:picChg chg="del">
          <ac:chgData name="Neemias Informatica Lima" userId="b77af7bd85500281" providerId="LiveId" clId="{09EAA1DA-0B7B-4765-B074-BC02D2E52000}" dt="2022-11-24T13:36:34.829" v="4" actId="478"/>
          <ac:picMkLst>
            <pc:docMk/>
            <pc:sldMk cId="1068807386" sldId="261"/>
            <ac:picMk id="3" creationId="{A39EADCB-067E-32C2-A5BA-5310C3A2E882}"/>
          </ac:picMkLst>
        </pc:picChg>
        <pc:picChg chg="add mod">
          <ac:chgData name="Neemias Informatica Lima" userId="b77af7bd85500281" providerId="LiveId" clId="{09EAA1DA-0B7B-4765-B074-BC02D2E52000}" dt="2022-11-24T13:37:44.459" v="16"/>
          <ac:picMkLst>
            <pc:docMk/>
            <pc:sldMk cId="1068807386" sldId="261"/>
            <ac:picMk id="4" creationId="{330759B5-2A68-76E2-3690-9EBB338E4D94}"/>
          </ac:picMkLst>
        </pc:picChg>
      </pc:sldChg>
      <pc:sldChg chg="addSp delSp modSp mod">
        <pc:chgData name="Neemias Informatica Lima" userId="b77af7bd85500281" providerId="LiveId" clId="{09EAA1DA-0B7B-4765-B074-BC02D2E52000}" dt="2022-11-24T13:37:57.206" v="17"/>
        <pc:sldMkLst>
          <pc:docMk/>
          <pc:sldMk cId="2920113430" sldId="262"/>
        </pc:sldMkLst>
        <pc:picChg chg="del">
          <ac:chgData name="Neemias Informatica Lima" userId="b77af7bd85500281" providerId="LiveId" clId="{09EAA1DA-0B7B-4765-B074-BC02D2E52000}" dt="2022-11-24T13:36:38.605" v="5" actId="478"/>
          <ac:picMkLst>
            <pc:docMk/>
            <pc:sldMk cId="2920113430" sldId="262"/>
            <ac:picMk id="3" creationId="{BB55027A-FA35-D292-602B-1EEE684B9EE1}"/>
          </ac:picMkLst>
        </pc:picChg>
        <pc:picChg chg="add mod">
          <ac:chgData name="Neemias Informatica Lima" userId="b77af7bd85500281" providerId="LiveId" clId="{09EAA1DA-0B7B-4765-B074-BC02D2E52000}" dt="2022-11-24T13:37:57.206" v="17"/>
          <ac:picMkLst>
            <pc:docMk/>
            <pc:sldMk cId="2920113430" sldId="262"/>
            <ac:picMk id="4" creationId="{00721CEC-328C-F812-72C0-E90581FF4D36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06.790" v="18"/>
        <pc:sldMkLst>
          <pc:docMk/>
          <pc:sldMk cId="4181776933" sldId="263"/>
        </pc:sldMkLst>
        <pc:picChg chg="del">
          <ac:chgData name="Neemias Informatica Lima" userId="b77af7bd85500281" providerId="LiveId" clId="{09EAA1DA-0B7B-4765-B074-BC02D2E52000}" dt="2022-11-24T13:36:39.797" v="6" actId="478"/>
          <ac:picMkLst>
            <pc:docMk/>
            <pc:sldMk cId="4181776933" sldId="263"/>
            <ac:picMk id="3" creationId="{2CF902B2-74BB-29DD-5A8E-967C12DF9AE5}"/>
          </ac:picMkLst>
        </pc:picChg>
        <pc:picChg chg="add mod">
          <ac:chgData name="Neemias Informatica Lima" userId="b77af7bd85500281" providerId="LiveId" clId="{09EAA1DA-0B7B-4765-B074-BC02D2E52000}" dt="2022-11-24T13:38:06.790" v="18"/>
          <ac:picMkLst>
            <pc:docMk/>
            <pc:sldMk cId="4181776933" sldId="263"/>
            <ac:picMk id="4" creationId="{E7B86B5D-8E4A-5FBF-60A8-8D78A4FC0BBC}"/>
          </ac:picMkLst>
        </pc:picChg>
      </pc:sldChg>
      <pc:sldChg chg="addSp delSp modSp mod">
        <pc:chgData name="Neemias Informatica Lima" userId="b77af7bd85500281" providerId="LiveId" clId="{09EAA1DA-0B7B-4765-B074-BC02D2E52000}" dt="2022-11-24T13:38:45.727" v="22"/>
        <pc:sldMkLst>
          <pc:docMk/>
          <pc:sldMk cId="1421237324" sldId="264"/>
        </pc:sldMkLst>
        <pc:picChg chg="del">
          <ac:chgData name="Neemias Informatica Lima" userId="b77af7bd85500281" providerId="LiveId" clId="{09EAA1DA-0B7B-4765-B074-BC02D2E52000}" dt="2022-11-24T13:36:41.076" v="7" actId="478"/>
          <ac:picMkLst>
            <pc:docMk/>
            <pc:sldMk cId="1421237324" sldId="264"/>
            <ac:picMk id="3" creationId="{D46A7D57-0893-F32D-785D-E19996A2964E}"/>
          </ac:picMkLst>
        </pc:picChg>
        <pc:picChg chg="add mod">
          <ac:chgData name="Neemias Informatica Lima" userId="b77af7bd85500281" providerId="LiveId" clId="{09EAA1DA-0B7B-4765-B074-BC02D2E52000}" dt="2022-11-24T13:38:45.727" v="22"/>
          <ac:picMkLst>
            <pc:docMk/>
            <pc:sldMk cId="1421237324" sldId="264"/>
            <ac:picMk id="4" creationId="{F4C1B6DE-8AE7-9003-83FE-D60A08182B16}"/>
          </ac:picMkLst>
        </pc:picChg>
      </pc:sldChg>
      <pc:sldChg chg="addSp delSp modSp mod ord">
        <pc:chgData name="Neemias Informatica Lima" userId="b77af7bd85500281" providerId="LiveId" clId="{09EAA1DA-0B7B-4765-B074-BC02D2E52000}" dt="2022-11-24T13:36:58.574" v="11"/>
        <pc:sldMkLst>
          <pc:docMk/>
          <pc:sldMk cId="1946237786" sldId="265"/>
        </pc:sldMkLst>
        <pc:picChg chg="del">
          <ac:chgData name="Neemias Informatica Lima" userId="b77af7bd85500281" providerId="LiveId" clId="{09EAA1DA-0B7B-4765-B074-BC02D2E52000}" dt="2022-11-24T13:36:43.165" v="8" actId="478"/>
          <ac:picMkLst>
            <pc:docMk/>
            <pc:sldMk cId="1946237786" sldId="265"/>
            <ac:picMk id="3" creationId="{B5EE6BE5-1C54-3601-4A38-86072250DC85}"/>
          </ac:picMkLst>
        </pc:picChg>
        <pc:picChg chg="add mod">
          <ac:chgData name="Neemias Informatica Lima" userId="b77af7bd85500281" providerId="LiveId" clId="{09EAA1DA-0B7B-4765-B074-BC02D2E52000}" dt="2022-11-24T13:36:48.793" v="9"/>
          <ac:picMkLst>
            <pc:docMk/>
            <pc:sldMk cId="1946237786" sldId="265"/>
            <ac:picMk id="4" creationId="{CF856758-75A1-D5FB-6157-F8DACCADD96D}"/>
          </ac:picMkLst>
        </pc:picChg>
      </pc:sldChg>
      <pc:sldChg chg="addSp modSp add">
        <pc:chgData name="Neemias Informatica Lima" userId="b77af7bd85500281" providerId="LiveId" clId="{09EAA1DA-0B7B-4765-B074-BC02D2E52000}" dt="2022-11-24T13:38:53.203" v="23"/>
        <pc:sldMkLst>
          <pc:docMk/>
          <pc:sldMk cId="3972805398" sldId="271"/>
        </pc:sldMkLst>
        <pc:picChg chg="add mod">
          <ac:chgData name="Neemias Informatica Lima" userId="b77af7bd85500281" providerId="LiveId" clId="{09EAA1DA-0B7B-4765-B074-BC02D2E52000}" dt="2022-11-24T13:38:53.203" v="23"/>
          <ac:picMkLst>
            <pc:docMk/>
            <pc:sldMk cId="3972805398" sldId="271"/>
            <ac:picMk id="3" creationId="{7AE2FEA2-3A57-7E6B-2724-EE424BFA169E}"/>
          </ac:picMkLst>
        </pc:picChg>
      </pc:sldChg>
      <pc:sldChg chg="addSp modSp add">
        <pc:chgData name="Neemias Informatica Lima" userId="b77af7bd85500281" providerId="LiveId" clId="{09EAA1DA-0B7B-4765-B074-BC02D2E52000}" dt="2022-11-24T13:39:01.723" v="24"/>
        <pc:sldMkLst>
          <pc:docMk/>
          <pc:sldMk cId="3688017112" sldId="272"/>
        </pc:sldMkLst>
        <pc:picChg chg="add mod">
          <ac:chgData name="Neemias Informatica Lima" userId="b77af7bd85500281" providerId="LiveId" clId="{09EAA1DA-0B7B-4765-B074-BC02D2E52000}" dt="2022-11-24T13:39:01.723" v="24"/>
          <ac:picMkLst>
            <pc:docMk/>
            <pc:sldMk cId="3688017112" sldId="272"/>
            <ac:picMk id="3" creationId="{43A2E247-C4CE-65E3-26D7-A3E2F2F5F032}"/>
          </ac:picMkLst>
        </pc:picChg>
      </pc:sldChg>
      <pc:sldChg chg="addSp modSp add">
        <pc:chgData name="Neemias Informatica Lima" userId="b77af7bd85500281" providerId="LiveId" clId="{09EAA1DA-0B7B-4765-B074-BC02D2E52000}" dt="2022-11-24T13:39:17.878" v="27"/>
        <pc:sldMkLst>
          <pc:docMk/>
          <pc:sldMk cId="1881460451" sldId="273"/>
        </pc:sldMkLst>
        <pc:picChg chg="add mod">
          <ac:chgData name="Neemias Informatica Lima" userId="b77af7bd85500281" providerId="LiveId" clId="{09EAA1DA-0B7B-4765-B074-BC02D2E52000}" dt="2022-11-24T13:39:17.878" v="27"/>
          <ac:picMkLst>
            <pc:docMk/>
            <pc:sldMk cId="1881460451" sldId="273"/>
            <ac:picMk id="3" creationId="{1AF217FE-C8A6-FCFE-58EE-1E94E9A323E9}"/>
          </ac:picMkLst>
        </pc:picChg>
      </pc:sldChg>
      <pc:sldChg chg="addSp modSp add">
        <pc:chgData name="Neemias Informatica Lima" userId="b77af7bd85500281" providerId="LiveId" clId="{09EAA1DA-0B7B-4765-B074-BC02D2E52000}" dt="2022-11-24T13:39:42.173" v="31"/>
        <pc:sldMkLst>
          <pc:docMk/>
          <pc:sldMk cId="513535103" sldId="274"/>
        </pc:sldMkLst>
        <pc:picChg chg="add mod">
          <ac:chgData name="Neemias Informatica Lima" userId="b77af7bd85500281" providerId="LiveId" clId="{09EAA1DA-0B7B-4765-B074-BC02D2E52000}" dt="2022-11-24T13:39:42.173" v="31"/>
          <ac:picMkLst>
            <pc:docMk/>
            <pc:sldMk cId="513535103" sldId="274"/>
            <ac:picMk id="3" creationId="{3E423DE6-E03A-DAB3-3377-2FA1FB78757D}"/>
          </ac:picMkLst>
        </pc:picChg>
      </pc:sldChg>
      <pc:sldChg chg="addSp modSp add">
        <pc:chgData name="Neemias Informatica Lima" userId="b77af7bd85500281" providerId="LiveId" clId="{09EAA1DA-0B7B-4765-B074-BC02D2E52000}" dt="2022-11-24T13:39:25.059" v="28"/>
        <pc:sldMkLst>
          <pc:docMk/>
          <pc:sldMk cId="2615214921" sldId="275"/>
        </pc:sldMkLst>
        <pc:picChg chg="add mod">
          <ac:chgData name="Neemias Informatica Lima" userId="b77af7bd85500281" providerId="LiveId" clId="{09EAA1DA-0B7B-4765-B074-BC02D2E52000}" dt="2022-11-24T13:39:25.059" v="28"/>
          <ac:picMkLst>
            <pc:docMk/>
            <pc:sldMk cId="2615214921" sldId="275"/>
            <ac:picMk id="3" creationId="{D556F8D9-B693-4866-79FA-33AD2E07C70C}"/>
          </ac:picMkLst>
        </pc:picChg>
      </pc:sldChg>
      <pc:sldChg chg="addSp modSp add">
        <pc:chgData name="Neemias Informatica Lima" userId="b77af7bd85500281" providerId="LiveId" clId="{09EAA1DA-0B7B-4765-B074-BC02D2E52000}" dt="2022-11-24T13:40:02.719" v="34"/>
        <pc:sldMkLst>
          <pc:docMk/>
          <pc:sldMk cId="1511316574" sldId="276"/>
        </pc:sldMkLst>
        <pc:picChg chg="add mod">
          <ac:chgData name="Neemias Informatica Lima" userId="b77af7bd85500281" providerId="LiveId" clId="{09EAA1DA-0B7B-4765-B074-BC02D2E52000}" dt="2022-11-24T13:40:02.719" v="34"/>
          <ac:picMkLst>
            <pc:docMk/>
            <pc:sldMk cId="1511316574" sldId="276"/>
            <ac:picMk id="3" creationId="{94E68DA7-C087-DB2F-3F64-0233EC189635}"/>
          </ac:picMkLst>
        </pc:picChg>
      </pc:sldChg>
      <pc:sldChg chg="addSp modSp add">
        <pc:chgData name="Neemias Informatica Lima" userId="b77af7bd85500281" providerId="LiveId" clId="{09EAA1DA-0B7B-4765-B074-BC02D2E52000}" dt="2022-11-24T13:39:50.516" v="32"/>
        <pc:sldMkLst>
          <pc:docMk/>
          <pc:sldMk cId="4017072107" sldId="277"/>
        </pc:sldMkLst>
        <pc:picChg chg="add mod">
          <ac:chgData name="Neemias Informatica Lima" userId="b77af7bd85500281" providerId="LiveId" clId="{09EAA1DA-0B7B-4765-B074-BC02D2E52000}" dt="2022-11-24T13:39:50.516" v="32"/>
          <ac:picMkLst>
            <pc:docMk/>
            <pc:sldMk cId="4017072107" sldId="277"/>
            <ac:picMk id="3" creationId="{05AD9608-12AD-7CAC-8A43-744B5E5A8EE7}"/>
          </ac:picMkLst>
        </pc:picChg>
      </pc:sldChg>
      <pc:sldChg chg="addSp modSp add">
        <pc:chgData name="Neemias Informatica Lima" userId="b77af7bd85500281" providerId="LiveId" clId="{09EAA1DA-0B7B-4765-B074-BC02D2E52000}" dt="2022-11-25T09:37:16.712" v="35"/>
        <pc:sldMkLst>
          <pc:docMk/>
          <pc:sldMk cId="1362425241" sldId="278"/>
        </pc:sldMkLst>
        <pc:picChg chg="add mod">
          <ac:chgData name="Neemias Informatica Lima" userId="b77af7bd85500281" providerId="LiveId" clId="{09EAA1DA-0B7B-4765-B074-BC02D2E52000}" dt="2022-11-25T09:37:16.712" v="35"/>
          <ac:picMkLst>
            <pc:docMk/>
            <pc:sldMk cId="1362425241" sldId="278"/>
            <ac:picMk id="3" creationId="{BEADD7CF-4FF0-B5A1-C8F1-24CC4EE325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30F9C-3F0E-13AF-BF2E-97C82E6B3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4E977-AC9E-8D62-DE34-0ABFEEE49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DAB49B-B5F6-DFB9-CB02-2613833B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E45760-744F-B056-EBDD-9D19C8F0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06351C-7353-27AB-6490-D54876D2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42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99B45-46D0-925D-C26D-5C3E05DD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0FB9E6-1D21-10B4-1BAA-84C1280B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FD5C92-9655-EA3F-3BEF-799B0C07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DA8819-6AA1-6DB0-05D5-571D2482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DF8EFD-B65F-7D72-07E8-F7AEFF53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4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A7E773-3453-646A-4946-9957C281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40EDCA-07B9-A89B-B3FD-6C4490F2E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F9BCFA-7FF0-A8C4-0702-66025981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08EEC5-CE7F-59B7-DA0D-8B5435B9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011227-D0CE-5C47-E6E6-F16640B3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44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81C90-BC2F-E0F4-E81D-49EC52AF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246D4A-A88C-4102-E57F-0486A410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547C6-1AA2-E8A4-BBF2-8ABB14CC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58D96-C0A2-25D9-4CD7-813E03A7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FDC10-FC5B-B500-7424-8B4AF4B4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7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620A-0561-71BA-6637-CD9E2BC5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9A0EE3-12C3-4EFB-ACDB-A2756C0DB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1B8BE-2FDB-4C13-8A67-39A018ED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88CA09-0587-6E61-F130-ACEB3B0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2E6E5-E0B8-045C-E5B9-B4E9E45A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6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A043A-E708-A4CB-7847-1DB14393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BE81D1-1C5E-3976-70B8-780503FD2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812F77-826B-278D-97B5-A360BA21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13517E-7521-F7E1-EE01-61757D4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C22B0-11F0-3AAC-3FF7-22E14FC8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8D2FD9-2C8C-CA6A-E7B9-64DBE18A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82CE4-EDA9-2CCC-C8DF-F840B1AB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03F1E8-A34B-ED47-7703-C7542B77D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567764-BCFE-18E5-C0B2-55156183A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7C45A8-0F00-4A2E-8A13-8F9E656C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F1E06C-B5EC-2BA4-AAC6-E424B19CC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DF92A4-6C05-C6A2-CAC0-C8F5F143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2E5EB0-2D37-4968-43E6-B7CDBFBA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41C726-280A-CB2C-A673-610FCE42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76-9D3C-050B-EBC1-01935C95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0CC827-B5D4-7319-0FB7-82E6A797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C809D6-5857-F8EE-07AE-5AD204F7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A2AA2-7F22-8BDD-E87E-8FC41F2B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0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27EFA3-1BD9-C961-19A9-042EDD60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3523CB-8AB2-9071-5578-18FF6C0AD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198DB0-54B1-5A30-7A15-E1CB4C0B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B7C9E-3E36-F9FD-95D5-686C4F6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4E51A-B7CE-DE90-C0A6-9860ECB1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3567AA-2975-AB8C-076A-C26FC53F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4605E1-3227-3EF7-950B-CDF58F9C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4D69AC-BDC2-9813-7345-DD971219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665F8-47D2-7D59-5BE6-FBE4A873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553EE-56E1-5A2D-8D94-6ACC20D7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88D425-CD20-646D-CADB-01E75CC26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64147B-8490-6049-8B29-7072CBD17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F0653B-3411-134F-44B2-55FDA55F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F11892-2AE6-27D1-0202-377236AC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EF7131-B492-3095-68FF-3D14D89B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28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9A60D-7A4D-8211-67CC-61FE5327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F61906-64AE-B5D0-BB0A-38B4C0FE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BA733A-E270-E68F-5C42-E0848C46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EA50-A54A-4DD0-914D-F762838DC7A7}" type="datetimeFigureOut">
              <a:rPr lang="pt-BR" smtClean="0"/>
              <a:t>25/11/2022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30DD3-4D22-6045-4C02-2F2A69DD5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2E7C8-405B-4822-F557-E3803855C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8196-8E01-4766-B5C3-9F4D8A99A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338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hyperlink" Target="https://t.me/Info_lica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F856758-75A1-D5FB-6157-F8DACCADD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E2FEA2-3A57-7E6B-2724-EE424BFA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A2E247-C4CE-65E3-26D7-A3E2F2F5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1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F217FE-C8A6-FCFE-58EE-1E94E9A3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56F8D9-B693-4866-79FA-33AD2E07C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423DE6-E03A-DAB3-3377-2FA1FB787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3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AD9608-12AD-7CAC-8A43-744B5E5A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E68DA7-C087-DB2F-3F64-0233EC18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ADD7CF-4FF0-B5A1-C8F1-24CC4EE3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0E3F78F-39A1-9F7F-2769-A1EA5FA7E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7A0AD0A-045A-DABF-16D0-6969901FF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0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2698FC-015B-D112-8CAA-66116D51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1FB9851-A4B2-4F13-24D6-FCC1F964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0759B5-2A68-76E2-3690-9EBB338E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0721CEC-328C-F812-72C0-E90581FF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7B86B5D-8E4A-5FBF-60A8-8D78A4FC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4C1B6DE-8AE7-9003-83FE-D60A08182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7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</cp:revision>
  <dcterms:created xsi:type="dcterms:W3CDTF">2022-11-17T23:08:11Z</dcterms:created>
  <dcterms:modified xsi:type="dcterms:W3CDTF">2022-11-25T09:37:21Z</dcterms:modified>
</cp:coreProperties>
</file>