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photoAlbum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emias Informatica Lima" userId="b77af7bd85500281" providerId="LiveId" clId="{1C9293CE-0B91-4532-8FD8-89F45E5D98A6}"/>
    <pc:docChg chg="addSld delSld modSld">
      <pc:chgData name="Neemias Informatica Lima" userId="b77af7bd85500281" providerId="LiveId" clId="{1C9293CE-0B91-4532-8FD8-89F45E5D98A6}" dt="2022-11-18T00:10:51.509" v="1"/>
      <pc:docMkLst>
        <pc:docMk/>
      </pc:docMkLst>
      <pc:sldChg chg="add">
        <pc:chgData name="Neemias Informatica Lima" userId="b77af7bd85500281" providerId="LiveId" clId="{1C9293CE-0B91-4532-8FD8-89F45E5D98A6}" dt="2022-11-18T00:10:51.509" v="1"/>
        <pc:sldMkLst>
          <pc:docMk/>
          <pc:sldMk cId="579755549" sldId="266"/>
        </pc:sldMkLst>
      </pc:sldChg>
      <pc:sldChg chg="del">
        <pc:chgData name="Neemias Informatica Lima" userId="b77af7bd85500281" providerId="LiveId" clId="{1C9293CE-0B91-4532-8FD8-89F45E5D98A6}" dt="2022-11-18T00:10:49.796" v="0" actId="47"/>
        <pc:sldMkLst>
          <pc:docMk/>
          <pc:sldMk cId="3995514933" sldId="266"/>
        </pc:sldMkLst>
      </pc:sldChg>
      <pc:sldChg chg="add">
        <pc:chgData name="Neemias Informatica Lima" userId="b77af7bd85500281" providerId="LiveId" clId="{1C9293CE-0B91-4532-8FD8-89F45E5D98A6}" dt="2022-11-18T00:10:51.509" v="1"/>
        <pc:sldMkLst>
          <pc:docMk/>
          <pc:sldMk cId="994347174" sldId="267"/>
        </pc:sldMkLst>
      </pc:sldChg>
      <pc:sldChg chg="add">
        <pc:chgData name="Neemias Informatica Lima" userId="b77af7bd85500281" providerId="LiveId" clId="{1C9293CE-0B91-4532-8FD8-89F45E5D98A6}" dt="2022-11-18T00:10:51.509" v="1"/>
        <pc:sldMkLst>
          <pc:docMk/>
          <pc:sldMk cId="106930818" sldId="268"/>
        </pc:sldMkLst>
      </pc:sldChg>
      <pc:sldChg chg="add">
        <pc:chgData name="Neemias Informatica Lima" userId="b77af7bd85500281" providerId="LiveId" clId="{1C9293CE-0B91-4532-8FD8-89F45E5D98A6}" dt="2022-11-18T00:10:51.509" v="1"/>
        <pc:sldMkLst>
          <pc:docMk/>
          <pc:sldMk cId="1317260512" sldId="269"/>
        </pc:sldMkLst>
      </pc:sldChg>
      <pc:sldChg chg="add">
        <pc:chgData name="Neemias Informatica Lima" userId="b77af7bd85500281" providerId="LiveId" clId="{1C9293CE-0B91-4532-8FD8-89F45E5D98A6}" dt="2022-11-18T00:10:51.509" v="1"/>
        <pc:sldMkLst>
          <pc:docMk/>
          <pc:sldMk cId="3872063415" sldId="27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F30F9C-3F0E-13AF-BF2E-97C82E6B3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A74E977-AC9E-8D62-DE34-0ABFEEE49C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DAB49B-B5F6-DFB9-CB02-2613833B9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2EA50-A54A-4DD0-914D-F762838DC7A7}" type="datetimeFigureOut">
              <a:rPr lang="pt-BR" smtClean="0"/>
              <a:t>17/11/2022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4E45760-744F-B056-EBDD-9D19C8F06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E06351C-7353-27AB-6490-D54876D2E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68196-8E01-4766-B5C3-9F4D8A99AE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6424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399B45-46D0-925D-C26D-5C3E05DDC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20FB9E6-1D21-10B4-1BAA-84C1280B87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CFD5C92-9655-EA3F-3BEF-799B0C07A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2EA50-A54A-4DD0-914D-F762838DC7A7}" type="datetimeFigureOut">
              <a:rPr lang="pt-BR" smtClean="0"/>
              <a:t>17/11/2022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DA8819-6AA1-6DB0-05D5-571D24826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DF8EFD-B65F-7D72-07E8-F7AEFF539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68196-8E01-4766-B5C3-9F4D8A99AE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5844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2A7E773-3453-646A-4946-9957C281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B40EDCA-07B9-A89B-B3FD-6C4490F2E4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3F9BCFA-7FF0-A8C4-0702-660259811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2EA50-A54A-4DD0-914D-F762838DC7A7}" type="datetimeFigureOut">
              <a:rPr lang="pt-BR" smtClean="0"/>
              <a:t>17/11/2022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F08EEC5-CE7F-59B7-DA0D-8B5435B9F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7011227-D0CE-5C47-E6E6-F16640B3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68196-8E01-4766-B5C3-9F4D8A99AE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8444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B81C90-BC2F-E0F4-E81D-49EC52AF7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4246D4A-A88C-4102-E57F-0486A4106F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0F547C6-1AA2-E8A4-BBF2-8ABB14CC2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2EA50-A54A-4DD0-914D-F762838DC7A7}" type="datetimeFigureOut">
              <a:rPr lang="pt-BR" smtClean="0"/>
              <a:t>17/11/2022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A058D96-C0A2-25D9-4CD7-813E03A78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ADFDC10-FC5B-B500-7424-8B4AF4B4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68196-8E01-4766-B5C3-9F4D8A99AE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7788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E0620A-0561-71BA-6637-CD9E2BC5B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39A0EE3-12C3-4EFB-ACDB-A2756C0DB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E1B8BE-2FDB-4C13-8A67-39A018ED2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2EA50-A54A-4DD0-914D-F762838DC7A7}" type="datetimeFigureOut">
              <a:rPr lang="pt-BR" smtClean="0"/>
              <a:t>17/11/2022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488CA09-0587-6E61-F130-ACEB3B064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7F2E6E5-E0B8-045C-E5B9-B4E9E45A9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68196-8E01-4766-B5C3-9F4D8A99AE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7652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4A043A-E708-A4CB-7847-1DB143935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0BE81D1-1C5E-3976-70B8-780503FD2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C812F77-826B-278D-97B5-A360BA2166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413517E-7521-F7E1-EE01-61757D473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2EA50-A54A-4DD0-914D-F762838DC7A7}" type="datetimeFigureOut">
              <a:rPr lang="pt-BR" smtClean="0"/>
              <a:t>17/11/2022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79C22B0-11F0-3AAC-3FF7-22E14FC80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08D2FD9-2C8C-CA6A-E7B9-64DBE18AB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68196-8E01-4766-B5C3-9F4D8A99AE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8949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D82CE4-EDA9-2CCC-C8DF-F840B1AB3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E03F1E8-A34B-ED47-7703-C7542B77D6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0567764-BCFE-18E5-C0B2-55156183A5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E7C45A8-0F00-4A2E-8A13-8F9E656C72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5F1E06C-B5EC-2BA4-AAC6-E424B19CC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CDF92A4-6C05-C6A2-CAC0-C8F5F1434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2EA50-A54A-4DD0-914D-F762838DC7A7}" type="datetimeFigureOut">
              <a:rPr lang="pt-BR" smtClean="0"/>
              <a:t>17/11/2022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52E5EB0-2D37-4968-43E6-B7CDBFBAB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E41C726-280A-CB2C-A673-610FCE427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68196-8E01-4766-B5C3-9F4D8A99AE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1571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9DC876-9D3C-050B-EBC1-01935C95A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20CC827-B5D4-7319-0FB7-82E6A7978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2EA50-A54A-4DD0-914D-F762838DC7A7}" type="datetimeFigureOut">
              <a:rPr lang="pt-BR" smtClean="0"/>
              <a:t>17/11/2022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9C809D6-5857-F8EE-07AE-5AD204F7F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71A2AA2-7F22-8BDD-E87E-8FC41F2B9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68196-8E01-4766-B5C3-9F4D8A99AE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1106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627EFA3-1BD9-C961-19A9-042EDD600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2EA50-A54A-4DD0-914D-F762838DC7A7}" type="datetimeFigureOut">
              <a:rPr lang="pt-BR" smtClean="0"/>
              <a:t>17/11/2022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43523CB-8AB2-9071-5578-18FF6C0AD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D198DB0-54B1-5A30-7A15-E1CB4C0B3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68196-8E01-4766-B5C3-9F4D8A99AE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8896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1B7C9E-3E36-F9FD-95D5-686C4F6D1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DB4E51A-B7CE-DE90-C0A6-9860ECB1E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23567AA-2975-AB8C-076A-C26FC53FF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04605E1-3227-3EF7-950B-CDF58F9C2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2EA50-A54A-4DD0-914D-F762838DC7A7}" type="datetimeFigureOut">
              <a:rPr lang="pt-BR" smtClean="0"/>
              <a:t>17/11/2022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24D69AC-BDC2-9813-7345-DD9712191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99665F8-47D2-7D59-5BE6-FBE4A873B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68196-8E01-4766-B5C3-9F4D8A99AE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666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4553EE-56E1-5A2D-8D94-6ACC20D7C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088D425-CD20-646D-CADB-01E75CC263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964147B-8490-6049-8B29-7072CBD17E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AF0653B-3411-134F-44B2-55FDA55FB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2EA50-A54A-4DD0-914D-F762838DC7A7}" type="datetimeFigureOut">
              <a:rPr lang="pt-BR" smtClean="0"/>
              <a:t>17/11/2022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9F11892-2AE6-27D1-0202-377236AC3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BEF7131-B492-3095-68FF-3D14D89BA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68196-8E01-4766-B5C3-9F4D8A99AE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0280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359A60D-7A4D-8211-67CC-61FE53276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3F61906-64AE-B5D0-BB0A-38B4C0FE7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8BA733A-E270-E68F-5C42-E0848C46EF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2EA50-A54A-4DD0-914D-F762838DC7A7}" type="datetimeFigureOut">
              <a:rPr lang="pt-BR" smtClean="0"/>
              <a:t>17/11/2022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7530DD3-4D22-6045-4C02-2F2A69DD52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4D2E7C8-405B-4822-F557-E3803855CB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68196-8E01-4766-B5C3-9F4D8A99AE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53385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channel/UCdi2DEgOzulTP4bBlFLorD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hyperlink" Target="https://t.me/Info_licao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">
            <a:extLst>
              <a:ext uri="{FF2B5EF4-FFF2-40B4-BE49-F238E27FC236}">
                <a16:creationId xmlns:a16="http://schemas.microsoft.com/office/drawing/2014/main" id="{2A3895A8-6BFD-9CA3-3F0E-19AB79EFF3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9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0">
            <a:extLst>
              <a:ext uri="{FF2B5EF4-FFF2-40B4-BE49-F238E27FC236}">
                <a16:creationId xmlns:a16="http://schemas.microsoft.com/office/drawing/2014/main" id="{7A00D1FE-A91D-475C-ABB5-6D0855277C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55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hlinkClick r:id="rId2"/>
            <a:extLst>
              <a:ext uri="{FF2B5EF4-FFF2-40B4-BE49-F238E27FC236}">
                <a16:creationId xmlns:a16="http://schemas.microsoft.com/office/drawing/2014/main" id="{EDD08997-FF44-41E8-8C69-3AEEAE0D1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81"/>
            <a:ext cx="12192000" cy="6854019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4486522B-D171-4B11-A362-910438A639E2}"/>
              </a:ext>
            </a:extLst>
          </p:cNvPr>
          <p:cNvSpPr/>
          <p:nvPr/>
        </p:nvSpPr>
        <p:spPr>
          <a:xfrm>
            <a:off x="3996267" y="1411111"/>
            <a:ext cx="6073422" cy="6886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4º TRIMESTRE DE 2022</a:t>
            </a:r>
          </a:p>
        </p:txBody>
      </p:sp>
      <p:sp>
        <p:nvSpPr>
          <p:cNvPr id="8" name="CaixaDeTexto 7">
            <a:hlinkClick r:id="rId4"/>
            <a:extLst>
              <a:ext uri="{FF2B5EF4-FFF2-40B4-BE49-F238E27FC236}">
                <a16:creationId xmlns:a16="http://schemas.microsoft.com/office/drawing/2014/main" id="{52434B48-5203-4E7A-89AC-23632D6C3B17}"/>
              </a:ext>
            </a:extLst>
          </p:cNvPr>
          <p:cNvSpPr txBox="1"/>
          <p:nvPr/>
        </p:nvSpPr>
        <p:spPr>
          <a:xfrm>
            <a:off x="2802833" y="133670"/>
            <a:ext cx="88955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0070C0"/>
                </a:solidFill>
                <a:latin typeface="Arial Black" panose="020B0A04020102020204" pitchFamily="34" charset="0"/>
              </a:rPr>
              <a:t>Canal no Telegran - </a:t>
            </a:r>
            <a:r>
              <a:rPr lang="pt-BR" sz="2400" dirty="0">
                <a:solidFill>
                  <a:srgbClr val="0070C0"/>
                </a:solidFill>
                <a:latin typeface="Arial Black" panose="020B0A04020102020204" pitchFamily="34" charset="0"/>
                <a:hlinkClick r:id="rId4"/>
              </a:rPr>
              <a:t>https://t.me/Info_licao</a:t>
            </a:r>
            <a:endParaRPr lang="pt-BR" sz="2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699FC5C-5A04-3970-9503-A3ED924D89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3" b="29033"/>
          <a:stretch/>
        </p:blipFill>
        <p:spPr>
          <a:xfrm>
            <a:off x="0" y="2120721"/>
            <a:ext cx="12192000" cy="473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47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E045ADB-0F08-4914-96C3-947ACA5D3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0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F888D6D-98A9-455F-AD6E-A07BDA46F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60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90E7710-091A-452B-950C-6DDDB6FC0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63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2">
            <a:extLst>
              <a:ext uri="{FF2B5EF4-FFF2-40B4-BE49-F238E27FC236}">
                <a16:creationId xmlns:a16="http://schemas.microsoft.com/office/drawing/2014/main" id="{8830131E-F078-A617-DC82-A37E3CE958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402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3">
            <a:extLst>
              <a:ext uri="{FF2B5EF4-FFF2-40B4-BE49-F238E27FC236}">
                <a16:creationId xmlns:a16="http://schemas.microsoft.com/office/drawing/2014/main" id="{20D8B2C6-F80D-48AD-E297-090AFB96EF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371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4">
            <a:extLst>
              <a:ext uri="{FF2B5EF4-FFF2-40B4-BE49-F238E27FC236}">
                <a16:creationId xmlns:a16="http://schemas.microsoft.com/office/drawing/2014/main" id="{36BCA2B8-5981-3239-7F26-588D192460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29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5">
            <a:extLst>
              <a:ext uri="{FF2B5EF4-FFF2-40B4-BE49-F238E27FC236}">
                <a16:creationId xmlns:a16="http://schemas.microsoft.com/office/drawing/2014/main" id="{A39EADCB-067E-32C2-A5BA-5310C3A2E8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807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6">
            <a:extLst>
              <a:ext uri="{FF2B5EF4-FFF2-40B4-BE49-F238E27FC236}">
                <a16:creationId xmlns:a16="http://schemas.microsoft.com/office/drawing/2014/main" id="{BB55027A-FA35-D292-602B-1EEE684B9E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13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7">
            <a:extLst>
              <a:ext uri="{FF2B5EF4-FFF2-40B4-BE49-F238E27FC236}">
                <a16:creationId xmlns:a16="http://schemas.microsoft.com/office/drawing/2014/main" id="{2CF902B2-74BB-29DD-5A8E-967C12DF9A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76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8">
            <a:extLst>
              <a:ext uri="{FF2B5EF4-FFF2-40B4-BE49-F238E27FC236}">
                <a16:creationId xmlns:a16="http://schemas.microsoft.com/office/drawing/2014/main" id="{D46A7D57-0893-F32D-785D-E19996A296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37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9">
            <a:extLst>
              <a:ext uri="{FF2B5EF4-FFF2-40B4-BE49-F238E27FC236}">
                <a16:creationId xmlns:a16="http://schemas.microsoft.com/office/drawing/2014/main" id="{B5EE6BE5-1C54-3601-4A38-86072250DC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377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</Words>
  <Application>Microsoft Office PowerPoint</Application>
  <PresentationFormat>Widescreen</PresentationFormat>
  <Paragraphs>2</Paragraphs>
  <Slides>14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Eduardo Harada</dc:creator>
  <cp:lastModifiedBy>Neemias Informatica Lima</cp:lastModifiedBy>
  <cp:revision>1</cp:revision>
  <dcterms:created xsi:type="dcterms:W3CDTF">2022-11-17T23:08:11Z</dcterms:created>
  <dcterms:modified xsi:type="dcterms:W3CDTF">2022-11-18T00:11:08Z</dcterms:modified>
</cp:coreProperties>
</file>