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60" r:id="rId5"/>
    <p:sldId id="261" r:id="rId6"/>
    <p:sldId id="262" r:id="rId7"/>
    <p:sldId id="264" r:id="rId8"/>
    <p:sldId id="272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F1ADB1B2-8BA9-4E63-9754-985B3769DAA6}"/>
    <pc:docChg chg="custSel addSld delSld modSld">
      <pc:chgData name="Neemias Informatica Lima" userId="b77af7bd85500281" providerId="LiveId" clId="{F1ADB1B2-8BA9-4E63-9754-985B3769DAA6}" dt="2022-11-04T10:50:41.119" v="20"/>
      <pc:docMkLst>
        <pc:docMk/>
      </pc:docMkLst>
      <pc:sldChg chg="del">
        <pc:chgData name="Neemias Informatica Lima" userId="b77af7bd85500281" providerId="LiveId" clId="{F1ADB1B2-8BA9-4E63-9754-985B3769DAA6}" dt="2022-11-04T00:10:44.233" v="3" actId="47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F1ADB1B2-8BA9-4E63-9754-985B3769DAA6}" dt="2022-11-04T00:12:13.506" v="11"/>
        <pc:sldMkLst>
          <pc:docMk/>
          <pc:sldMk cId="752383100" sldId="259"/>
        </pc:sldMkLst>
        <pc:picChg chg="del">
          <ac:chgData name="Neemias Informatica Lima" userId="b77af7bd85500281" providerId="LiveId" clId="{F1ADB1B2-8BA9-4E63-9754-985B3769DAA6}" dt="2022-11-04T00:10:41.922" v="2" actId="478"/>
          <ac:picMkLst>
            <pc:docMk/>
            <pc:sldMk cId="752383100" sldId="259"/>
            <ac:picMk id="3" creationId="{F4E09743-78A9-46FB-3AC6-7A7759084E95}"/>
          </ac:picMkLst>
        </pc:picChg>
        <pc:picChg chg="add mod">
          <ac:chgData name="Neemias Informatica Lima" userId="b77af7bd85500281" providerId="LiveId" clId="{F1ADB1B2-8BA9-4E63-9754-985B3769DAA6}" dt="2022-11-04T00:12:13.506" v="11"/>
          <ac:picMkLst>
            <pc:docMk/>
            <pc:sldMk cId="752383100" sldId="259"/>
            <ac:picMk id="4" creationId="{30C6CBA3-75CC-9227-D37E-CEE2394818E1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21.435" v="12"/>
        <pc:sldMkLst>
          <pc:docMk/>
          <pc:sldMk cId="145279048" sldId="260"/>
        </pc:sldMkLst>
        <pc:picChg chg="del">
          <ac:chgData name="Neemias Informatica Lima" userId="b77af7bd85500281" providerId="LiveId" clId="{F1ADB1B2-8BA9-4E63-9754-985B3769DAA6}" dt="2022-11-04T00:11:06.674" v="4" actId="478"/>
          <ac:picMkLst>
            <pc:docMk/>
            <pc:sldMk cId="145279048" sldId="260"/>
            <ac:picMk id="3" creationId="{EDDF5C3E-89E0-1A1F-716F-8199F4A785F9}"/>
          </ac:picMkLst>
        </pc:picChg>
        <pc:picChg chg="add mod">
          <ac:chgData name="Neemias Informatica Lima" userId="b77af7bd85500281" providerId="LiveId" clId="{F1ADB1B2-8BA9-4E63-9754-985B3769DAA6}" dt="2022-11-04T00:12:21.435" v="12"/>
          <ac:picMkLst>
            <pc:docMk/>
            <pc:sldMk cId="145279048" sldId="260"/>
            <ac:picMk id="4" creationId="{F63A3273-0DFA-1471-860F-AB6048118EDB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45.557" v="15"/>
        <pc:sldMkLst>
          <pc:docMk/>
          <pc:sldMk cId="994487986" sldId="261"/>
        </pc:sldMkLst>
        <pc:picChg chg="del">
          <ac:chgData name="Neemias Informatica Lima" userId="b77af7bd85500281" providerId="LiveId" clId="{F1ADB1B2-8BA9-4E63-9754-985B3769DAA6}" dt="2022-11-04T00:11:09.242" v="5" actId="478"/>
          <ac:picMkLst>
            <pc:docMk/>
            <pc:sldMk cId="994487986" sldId="261"/>
            <ac:picMk id="3" creationId="{5DF5725A-B2E6-5F08-5465-00CCA4A48C8E}"/>
          </ac:picMkLst>
        </pc:picChg>
        <pc:picChg chg="add del mod">
          <ac:chgData name="Neemias Informatica Lima" userId="b77af7bd85500281" providerId="LiveId" clId="{F1ADB1B2-8BA9-4E63-9754-985B3769DAA6}" dt="2022-11-04T00:12:45.178" v="14" actId="478"/>
          <ac:picMkLst>
            <pc:docMk/>
            <pc:sldMk cId="994487986" sldId="261"/>
            <ac:picMk id="4" creationId="{C6AF282C-D734-633F-1A69-53817CD57F65}"/>
          </ac:picMkLst>
        </pc:picChg>
        <pc:picChg chg="add mod">
          <ac:chgData name="Neemias Informatica Lima" userId="b77af7bd85500281" providerId="LiveId" clId="{F1ADB1B2-8BA9-4E63-9754-985B3769DAA6}" dt="2022-11-04T00:12:45.557" v="15"/>
          <ac:picMkLst>
            <pc:docMk/>
            <pc:sldMk cId="994487986" sldId="261"/>
            <ac:picMk id="6" creationId="{B0A12882-60AA-1140-7611-AB20EBDAFF68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54.580" v="16"/>
        <pc:sldMkLst>
          <pc:docMk/>
          <pc:sldMk cId="752769356" sldId="262"/>
        </pc:sldMkLst>
        <pc:picChg chg="del">
          <ac:chgData name="Neemias Informatica Lima" userId="b77af7bd85500281" providerId="LiveId" clId="{F1ADB1B2-8BA9-4E63-9754-985B3769DAA6}" dt="2022-11-04T00:11:12.266" v="6" actId="478"/>
          <ac:picMkLst>
            <pc:docMk/>
            <pc:sldMk cId="752769356" sldId="262"/>
            <ac:picMk id="3" creationId="{15254F6D-E603-1109-F200-2FC237A637B2}"/>
          </ac:picMkLst>
        </pc:picChg>
        <pc:picChg chg="add mod">
          <ac:chgData name="Neemias Informatica Lima" userId="b77af7bd85500281" providerId="LiveId" clId="{F1ADB1B2-8BA9-4E63-9754-985B3769DAA6}" dt="2022-11-04T00:12:54.580" v="16"/>
          <ac:picMkLst>
            <pc:docMk/>
            <pc:sldMk cId="752769356" sldId="262"/>
            <ac:picMk id="4" creationId="{63EBFE3E-67E3-31A7-4E3A-14E07816E900}"/>
          </ac:picMkLst>
        </pc:picChg>
      </pc:sldChg>
      <pc:sldChg chg="addSp delSp modSp mod">
        <pc:chgData name="Neemias Informatica Lima" userId="b77af7bd85500281" providerId="LiveId" clId="{F1ADB1B2-8BA9-4E63-9754-985B3769DAA6}" dt="2022-11-04T00:13:04.314" v="17"/>
        <pc:sldMkLst>
          <pc:docMk/>
          <pc:sldMk cId="1969009580" sldId="264"/>
        </pc:sldMkLst>
        <pc:picChg chg="add mod">
          <ac:chgData name="Neemias Informatica Lima" userId="b77af7bd85500281" providerId="LiveId" clId="{F1ADB1B2-8BA9-4E63-9754-985B3769DAA6}" dt="2022-11-04T00:13:04.314" v="17"/>
          <ac:picMkLst>
            <pc:docMk/>
            <pc:sldMk cId="1969009580" sldId="264"/>
            <ac:picMk id="3" creationId="{1EF95F8C-C479-7B69-BF22-AA874C12DA04}"/>
          </ac:picMkLst>
        </pc:picChg>
        <pc:picChg chg="del">
          <ac:chgData name="Neemias Informatica Lima" userId="b77af7bd85500281" providerId="LiveId" clId="{F1ADB1B2-8BA9-4E63-9754-985B3769DAA6}" dt="2022-11-04T00:11:15.122" v="7" actId="47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F1ADB1B2-8BA9-4E63-9754-985B3769DAA6}" dt="2022-11-04T00:12:02.044" v="10"/>
        <pc:sldMkLst>
          <pc:docMk/>
          <pc:sldMk cId="2424359903" sldId="271"/>
        </pc:sldMkLst>
        <pc:picChg chg="del">
          <ac:chgData name="Neemias Informatica Lima" userId="b77af7bd85500281" providerId="LiveId" clId="{F1ADB1B2-8BA9-4E63-9754-985B3769DAA6}" dt="2022-11-04T00:10:39.818" v="1" actId="478"/>
          <ac:picMkLst>
            <pc:docMk/>
            <pc:sldMk cId="2424359903" sldId="271"/>
            <ac:picMk id="3" creationId="{B1720ED9-03E7-6E2C-94D8-258C32E3FBB3}"/>
          </ac:picMkLst>
        </pc:picChg>
        <pc:picChg chg="add mod">
          <ac:chgData name="Neemias Informatica Lima" userId="b77af7bd85500281" providerId="LiveId" clId="{F1ADB1B2-8BA9-4E63-9754-985B3769DAA6}" dt="2022-11-04T00:12:02.044" v="10"/>
          <ac:picMkLst>
            <pc:docMk/>
            <pc:sldMk cId="2424359903" sldId="271"/>
            <ac:picMk id="4" creationId="{42F72C46-C8BD-6E0E-47DA-8B8207CE0FBA}"/>
          </ac:picMkLst>
        </pc:picChg>
      </pc:sldChg>
      <pc:sldChg chg="addSp delSp modSp mod">
        <pc:chgData name="Neemias Informatica Lima" userId="b77af7bd85500281" providerId="LiveId" clId="{F1ADB1B2-8BA9-4E63-9754-985B3769DAA6}" dt="2022-11-04T00:13:18.529" v="19"/>
        <pc:sldMkLst>
          <pc:docMk/>
          <pc:sldMk cId="244236693" sldId="272"/>
        </pc:sldMkLst>
        <pc:picChg chg="del">
          <ac:chgData name="Neemias Informatica Lima" userId="b77af7bd85500281" providerId="LiveId" clId="{F1ADB1B2-8BA9-4E63-9754-985B3769DAA6}" dt="2022-11-04T00:11:17.785" v="8" actId="478"/>
          <ac:picMkLst>
            <pc:docMk/>
            <pc:sldMk cId="244236693" sldId="272"/>
            <ac:picMk id="3" creationId="{58B2BD11-32D4-4703-82B7-9FE33646BC4D}"/>
          </ac:picMkLst>
        </pc:picChg>
        <pc:picChg chg="add mod">
          <ac:chgData name="Neemias Informatica Lima" userId="b77af7bd85500281" providerId="LiveId" clId="{F1ADB1B2-8BA9-4E63-9754-985B3769DAA6}" dt="2022-11-04T00:13:18.529" v="19"/>
          <ac:picMkLst>
            <pc:docMk/>
            <pc:sldMk cId="244236693" sldId="272"/>
            <ac:picMk id="4" creationId="{22668BB1-C4D9-09A9-F6AC-3D6A10EF7C32}"/>
          </ac:picMkLst>
        </pc:picChg>
      </pc:sldChg>
      <pc:sldChg chg="addSp delSp modSp mod">
        <pc:chgData name="Neemias Informatica Lima" userId="b77af7bd85500281" providerId="LiveId" clId="{F1ADB1B2-8BA9-4E63-9754-985B3769DAA6}" dt="2022-11-04T00:11:54.947" v="9"/>
        <pc:sldMkLst>
          <pc:docMk/>
          <pc:sldMk cId="3237251479" sldId="274"/>
        </pc:sldMkLst>
        <pc:picChg chg="add mod">
          <ac:chgData name="Neemias Informatica Lima" userId="b77af7bd85500281" providerId="LiveId" clId="{F1ADB1B2-8BA9-4E63-9754-985B3769DAA6}" dt="2022-11-04T00:11:54.947" v="9"/>
          <ac:picMkLst>
            <pc:docMk/>
            <pc:sldMk cId="3237251479" sldId="274"/>
            <ac:picMk id="3" creationId="{B5F21AD7-BD2E-CAEC-179A-8656D1E476B8}"/>
          </ac:picMkLst>
        </pc:picChg>
        <pc:picChg chg="del">
          <ac:chgData name="Neemias Informatica Lima" userId="b77af7bd85500281" providerId="LiveId" clId="{F1ADB1B2-8BA9-4E63-9754-985B3769DAA6}" dt="2022-11-04T00:10:37.747" v="0" actId="478"/>
          <ac:picMkLst>
            <pc:docMk/>
            <pc:sldMk cId="3237251479" sldId="274"/>
            <ac:picMk id="4" creationId="{678E4F0B-3980-1E34-C19F-E2D87AC7FAC0}"/>
          </ac:picMkLst>
        </pc:picChg>
      </pc:sldChg>
      <pc:sldChg chg="addSp modSp add">
        <pc:chgData name="Neemias Informatica Lima" userId="b77af7bd85500281" providerId="LiveId" clId="{F1ADB1B2-8BA9-4E63-9754-985B3769DAA6}" dt="2022-11-04T10:50:41.119" v="20"/>
        <pc:sldMkLst>
          <pc:docMk/>
          <pc:sldMk cId="658811961" sldId="275"/>
        </pc:sldMkLst>
        <pc:picChg chg="add mod">
          <ac:chgData name="Neemias Informatica Lima" userId="b77af7bd85500281" providerId="LiveId" clId="{F1ADB1B2-8BA9-4E63-9754-985B3769DAA6}" dt="2022-11-04T10:50:41.119" v="20"/>
          <ac:picMkLst>
            <pc:docMk/>
            <pc:sldMk cId="658811961" sldId="275"/>
            <ac:picMk id="3" creationId="{4AB6867D-F136-42C5-55BE-65835982A6A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9B51475-1722-48B9-A0C8-26F20F362106}"/>
    <pc:docChg chg="custSel modSld">
      <pc:chgData name="Neemias Informatica Lima" userId="b77af7bd85500281" providerId="LiveId" clId="{49B51475-1722-48B9-A0C8-26F20F362106}" dt="2022-11-11T23:36:16.256" v="17"/>
      <pc:docMkLst>
        <pc:docMk/>
      </pc:docMkLst>
      <pc:sldChg chg="addSp delSp modSp mod">
        <pc:chgData name="Neemias Informatica Lima" userId="b77af7bd85500281" providerId="LiveId" clId="{49B51475-1722-48B9-A0C8-26F20F362106}" dt="2022-11-11T00:56:50.359" v="11"/>
        <pc:sldMkLst>
          <pc:docMk/>
          <pc:sldMk cId="752383100" sldId="259"/>
        </pc:sldMkLst>
        <pc:picChg chg="add mod">
          <ac:chgData name="Neemias Informatica Lima" userId="b77af7bd85500281" providerId="LiveId" clId="{49B51475-1722-48B9-A0C8-26F20F362106}" dt="2022-11-11T00:56:50.359" v="11"/>
          <ac:picMkLst>
            <pc:docMk/>
            <pc:sldMk cId="752383100" sldId="259"/>
            <ac:picMk id="3" creationId="{8C113A80-515C-CB28-055E-DF4BE6E7BCBB}"/>
          </ac:picMkLst>
        </pc:picChg>
        <pc:picChg chg="del">
          <ac:chgData name="Neemias Informatica Lima" userId="b77af7bd85500281" providerId="LiveId" clId="{49B51475-1722-48B9-A0C8-26F20F362106}" dt="2022-11-11T00:55:58.995" v="2" actId="478"/>
          <ac:picMkLst>
            <pc:docMk/>
            <pc:sldMk cId="752383100" sldId="259"/>
            <ac:picMk id="4" creationId="{30C6CBA3-75CC-9227-D37E-CEE2394818E1}"/>
          </ac:picMkLst>
        </pc:picChg>
      </pc:sldChg>
      <pc:sldChg chg="addSp delSp modSp mod">
        <pc:chgData name="Neemias Informatica Lima" userId="b77af7bd85500281" providerId="LiveId" clId="{49B51475-1722-48B9-A0C8-26F20F362106}" dt="2022-11-11T00:56:58.463" v="12"/>
        <pc:sldMkLst>
          <pc:docMk/>
          <pc:sldMk cId="145279048" sldId="260"/>
        </pc:sldMkLst>
        <pc:picChg chg="add mod">
          <ac:chgData name="Neemias Informatica Lima" userId="b77af7bd85500281" providerId="LiveId" clId="{49B51475-1722-48B9-A0C8-26F20F362106}" dt="2022-11-11T00:56:58.463" v="12"/>
          <ac:picMkLst>
            <pc:docMk/>
            <pc:sldMk cId="145279048" sldId="260"/>
            <ac:picMk id="3" creationId="{E74C1B18-53E8-B7C5-9DFE-7172DC588293}"/>
          </ac:picMkLst>
        </pc:picChg>
        <pc:picChg chg="del">
          <ac:chgData name="Neemias Informatica Lima" userId="b77af7bd85500281" providerId="LiveId" clId="{49B51475-1722-48B9-A0C8-26F20F362106}" dt="2022-11-11T00:56:00.395" v="3" actId="478"/>
          <ac:picMkLst>
            <pc:docMk/>
            <pc:sldMk cId="145279048" sldId="260"/>
            <ac:picMk id="4" creationId="{F63A3273-0DFA-1471-860F-AB6048118EDB}"/>
          </ac:picMkLst>
        </pc:picChg>
      </pc:sldChg>
      <pc:sldChg chg="addSp delSp modSp mod">
        <pc:chgData name="Neemias Informatica Lima" userId="b77af7bd85500281" providerId="LiveId" clId="{49B51475-1722-48B9-A0C8-26F20F362106}" dt="2022-11-11T00:57:06.827" v="13"/>
        <pc:sldMkLst>
          <pc:docMk/>
          <pc:sldMk cId="994487986" sldId="261"/>
        </pc:sldMkLst>
        <pc:picChg chg="add mod">
          <ac:chgData name="Neemias Informatica Lima" userId="b77af7bd85500281" providerId="LiveId" clId="{49B51475-1722-48B9-A0C8-26F20F362106}" dt="2022-11-11T00:57:06.827" v="13"/>
          <ac:picMkLst>
            <pc:docMk/>
            <pc:sldMk cId="994487986" sldId="261"/>
            <ac:picMk id="3" creationId="{FF0134FC-706C-646A-345D-83C9B4BFC8ED}"/>
          </ac:picMkLst>
        </pc:picChg>
        <pc:picChg chg="del">
          <ac:chgData name="Neemias Informatica Lima" userId="b77af7bd85500281" providerId="LiveId" clId="{49B51475-1722-48B9-A0C8-26F20F362106}" dt="2022-11-11T00:56:02.044" v="4" actId="478"/>
          <ac:picMkLst>
            <pc:docMk/>
            <pc:sldMk cId="994487986" sldId="261"/>
            <ac:picMk id="6" creationId="{B0A12882-60AA-1140-7611-AB20EBDAFF68}"/>
          </ac:picMkLst>
        </pc:picChg>
      </pc:sldChg>
      <pc:sldChg chg="addSp delSp modSp mod">
        <pc:chgData name="Neemias Informatica Lima" userId="b77af7bd85500281" providerId="LiveId" clId="{49B51475-1722-48B9-A0C8-26F20F362106}" dt="2022-11-11T00:57:14.459" v="14"/>
        <pc:sldMkLst>
          <pc:docMk/>
          <pc:sldMk cId="752769356" sldId="262"/>
        </pc:sldMkLst>
        <pc:picChg chg="add mod">
          <ac:chgData name="Neemias Informatica Lima" userId="b77af7bd85500281" providerId="LiveId" clId="{49B51475-1722-48B9-A0C8-26F20F362106}" dt="2022-11-11T00:57:14.459" v="14"/>
          <ac:picMkLst>
            <pc:docMk/>
            <pc:sldMk cId="752769356" sldId="262"/>
            <ac:picMk id="3" creationId="{B65458B4-81AC-B2F5-F589-80C4A992879A}"/>
          </ac:picMkLst>
        </pc:picChg>
        <pc:picChg chg="del">
          <ac:chgData name="Neemias Informatica Lima" userId="b77af7bd85500281" providerId="LiveId" clId="{49B51475-1722-48B9-A0C8-26F20F362106}" dt="2022-11-11T00:56:04.123" v="5" actId="478"/>
          <ac:picMkLst>
            <pc:docMk/>
            <pc:sldMk cId="752769356" sldId="262"/>
            <ac:picMk id="4" creationId="{63EBFE3E-67E3-31A7-4E3A-14E07816E900}"/>
          </ac:picMkLst>
        </pc:picChg>
      </pc:sldChg>
      <pc:sldChg chg="addSp delSp modSp mod">
        <pc:chgData name="Neemias Informatica Lima" userId="b77af7bd85500281" providerId="LiveId" clId="{49B51475-1722-48B9-A0C8-26F20F362106}" dt="2022-11-11T00:57:21.068" v="15"/>
        <pc:sldMkLst>
          <pc:docMk/>
          <pc:sldMk cId="1969009580" sldId="264"/>
        </pc:sldMkLst>
        <pc:picChg chg="del">
          <ac:chgData name="Neemias Informatica Lima" userId="b77af7bd85500281" providerId="LiveId" clId="{49B51475-1722-48B9-A0C8-26F20F362106}" dt="2022-11-11T00:56:05.611" v="6" actId="478"/>
          <ac:picMkLst>
            <pc:docMk/>
            <pc:sldMk cId="1969009580" sldId="264"/>
            <ac:picMk id="3" creationId="{1EF95F8C-C479-7B69-BF22-AA874C12DA04}"/>
          </ac:picMkLst>
        </pc:picChg>
        <pc:picChg chg="add mod">
          <ac:chgData name="Neemias Informatica Lima" userId="b77af7bd85500281" providerId="LiveId" clId="{49B51475-1722-48B9-A0C8-26F20F362106}" dt="2022-11-11T00:57:21.068" v="15"/>
          <ac:picMkLst>
            <pc:docMk/>
            <pc:sldMk cId="1969009580" sldId="264"/>
            <ac:picMk id="4" creationId="{B9CDD023-F53D-989A-06C5-D23AA1B037E6}"/>
          </ac:picMkLst>
        </pc:picChg>
      </pc:sldChg>
      <pc:sldChg chg="addSp delSp modSp mod">
        <pc:chgData name="Neemias Informatica Lima" userId="b77af7bd85500281" providerId="LiveId" clId="{49B51475-1722-48B9-A0C8-26F20F362106}" dt="2022-11-11T00:56:35.087" v="10"/>
        <pc:sldMkLst>
          <pc:docMk/>
          <pc:sldMk cId="2424359903" sldId="271"/>
        </pc:sldMkLst>
        <pc:picChg chg="add mod">
          <ac:chgData name="Neemias Informatica Lima" userId="b77af7bd85500281" providerId="LiveId" clId="{49B51475-1722-48B9-A0C8-26F20F362106}" dt="2022-11-11T00:56:35.087" v="10"/>
          <ac:picMkLst>
            <pc:docMk/>
            <pc:sldMk cId="2424359903" sldId="271"/>
            <ac:picMk id="3" creationId="{26647979-6728-FB61-F989-C32154CFA4C9}"/>
          </ac:picMkLst>
        </pc:picChg>
        <pc:picChg chg="del">
          <ac:chgData name="Neemias Informatica Lima" userId="b77af7bd85500281" providerId="LiveId" clId="{49B51475-1722-48B9-A0C8-26F20F362106}" dt="2022-11-11T00:55:57.772" v="1" actId="478"/>
          <ac:picMkLst>
            <pc:docMk/>
            <pc:sldMk cId="2424359903" sldId="271"/>
            <ac:picMk id="4" creationId="{42F72C46-C8BD-6E0E-47DA-8B8207CE0FBA}"/>
          </ac:picMkLst>
        </pc:picChg>
      </pc:sldChg>
      <pc:sldChg chg="addSp delSp modSp mod">
        <pc:chgData name="Neemias Informatica Lima" userId="b77af7bd85500281" providerId="LiveId" clId="{49B51475-1722-48B9-A0C8-26F20F362106}" dt="2022-11-11T00:57:28.557" v="16"/>
        <pc:sldMkLst>
          <pc:docMk/>
          <pc:sldMk cId="244236693" sldId="272"/>
        </pc:sldMkLst>
        <pc:picChg chg="add mod">
          <ac:chgData name="Neemias Informatica Lima" userId="b77af7bd85500281" providerId="LiveId" clId="{49B51475-1722-48B9-A0C8-26F20F362106}" dt="2022-11-11T00:57:28.557" v="16"/>
          <ac:picMkLst>
            <pc:docMk/>
            <pc:sldMk cId="244236693" sldId="272"/>
            <ac:picMk id="3" creationId="{817C3D3F-A8C4-BAB0-31EF-311AD76F6EB3}"/>
          </ac:picMkLst>
        </pc:picChg>
        <pc:picChg chg="del">
          <ac:chgData name="Neemias Informatica Lima" userId="b77af7bd85500281" providerId="LiveId" clId="{49B51475-1722-48B9-A0C8-26F20F362106}" dt="2022-11-11T00:56:08.915" v="7" actId="478"/>
          <ac:picMkLst>
            <pc:docMk/>
            <pc:sldMk cId="244236693" sldId="272"/>
            <ac:picMk id="4" creationId="{22668BB1-C4D9-09A9-F6AC-3D6A10EF7C32}"/>
          </ac:picMkLst>
        </pc:picChg>
      </pc:sldChg>
      <pc:sldChg chg="addSp delSp modSp mod">
        <pc:chgData name="Neemias Informatica Lima" userId="b77af7bd85500281" providerId="LiveId" clId="{49B51475-1722-48B9-A0C8-26F20F362106}" dt="2022-11-11T00:56:28.023" v="9"/>
        <pc:sldMkLst>
          <pc:docMk/>
          <pc:sldMk cId="3237251479" sldId="274"/>
        </pc:sldMkLst>
        <pc:picChg chg="del">
          <ac:chgData name="Neemias Informatica Lima" userId="b77af7bd85500281" providerId="LiveId" clId="{49B51475-1722-48B9-A0C8-26F20F362106}" dt="2022-11-11T00:55:56.326" v="0" actId="478"/>
          <ac:picMkLst>
            <pc:docMk/>
            <pc:sldMk cId="3237251479" sldId="274"/>
            <ac:picMk id="3" creationId="{B5F21AD7-BD2E-CAEC-179A-8656D1E476B8}"/>
          </ac:picMkLst>
        </pc:picChg>
        <pc:picChg chg="add mod">
          <ac:chgData name="Neemias Informatica Lima" userId="b77af7bd85500281" providerId="LiveId" clId="{49B51475-1722-48B9-A0C8-26F20F362106}" dt="2022-11-11T00:56:28.023" v="9"/>
          <ac:picMkLst>
            <pc:docMk/>
            <pc:sldMk cId="3237251479" sldId="274"/>
            <ac:picMk id="4" creationId="{B3C64379-1DD4-CD38-C268-FBA229A79D18}"/>
          </ac:picMkLst>
        </pc:picChg>
      </pc:sldChg>
      <pc:sldChg chg="addSp delSp modSp mod">
        <pc:chgData name="Neemias Informatica Lima" userId="b77af7bd85500281" providerId="LiveId" clId="{49B51475-1722-48B9-A0C8-26F20F362106}" dt="2022-11-11T23:36:16.256" v="17"/>
        <pc:sldMkLst>
          <pc:docMk/>
          <pc:sldMk cId="658811961" sldId="275"/>
        </pc:sldMkLst>
        <pc:picChg chg="del">
          <ac:chgData name="Neemias Informatica Lima" userId="b77af7bd85500281" providerId="LiveId" clId="{49B51475-1722-48B9-A0C8-26F20F362106}" dt="2022-11-11T00:56:13.515" v="8" actId="478"/>
          <ac:picMkLst>
            <pc:docMk/>
            <pc:sldMk cId="658811961" sldId="275"/>
            <ac:picMk id="3" creationId="{4AB6867D-F136-42C5-55BE-65835982A6AC}"/>
          </ac:picMkLst>
        </pc:picChg>
        <pc:picChg chg="add mod">
          <ac:chgData name="Neemias Informatica Lima" userId="b77af7bd85500281" providerId="LiveId" clId="{49B51475-1722-48B9-A0C8-26F20F362106}" dt="2022-11-11T23:36:16.256" v="17"/>
          <ac:picMkLst>
            <pc:docMk/>
            <pc:sldMk cId="658811961" sldId="275"/>
            <ac:picMk id="3" creationId="{FFA7236C-415A-00EF-2383-F5CE4A422AE5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11/11/2022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C64379-1DD4-CD38-C268-FBA229A7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647979-6728-FB61-F989-C32154CF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C113A80-515C-CB28-055E-DF4BE6E7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4C1B18-53E8-B7C5-9DFE-7172DC58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0134FC-706C-646A-345D-83C9B4BFC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5458B4-81AC-B2F5-F589-80C4A992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CDD023-F53D-989A-06C5-D23AA1B0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7C3D3F-A8C4-BAB0-31EF-311AD76F6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A7236C-415A-00EF-2383-F5CE4A42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1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2022-11-11T23:36:57Z</dcterms:modified>
</cp:coreProperties>
</file>