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59" r:id="rId4"/>
    <p:sldId id="258" r:id="rId5"/>
    <p:sldId id="260" r:id="rId6"/>
    <p:sldId id="261" r:id="rId7"/>
    <p:sldId id="262" r:id="rId8"/>
    <p:sldId id="264" r:id="rId9"/>
    <p:sldId id="272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8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28/10/2022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hyperlink" Target="https://t.me/Info_licao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78E4F0B-3980-1E34-C19F-E2D87AC7F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51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4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699FC5C-5A04-3970-9503-A3ED924D89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3" b="29033"/>
          <a:stretch/>
        </p:blipFill>
        <p:spPr>
          <a:xfrm>
            <a:off x="0" y="2120721"/>
            <a:ext cx="12192000" cy="473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1720ED9-03E7-6E2C-94D8-258C32E3F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5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E09743-78A9-46FB-3AC6-7A7759084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1A64CBE-7954-C85E-D711-F9A40BD88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F5C3E-89E0-1A1F-716F-8199F4A78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DF5725A-B2E6-5F08-5465-00CCA4A48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5254F6D-E603-1109-F200-2FC237A63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07C392-B3FA-B4C8-79AA-1A6E90DB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8B2BD11-32D4-4703-82B7-9FE33646B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36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17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107</cp:revision>
  <dcterms:created xsi:type="dcterms:W3CDTF">2021-06-09T13:46:04Z</dcterms:created>
  <dcterms:modified xsi:type="dcterms:W3CDTF">2022-10-28T11:14:38Z</dcterms:modified>
</cp:coreProperties>
</file>