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8" r:id="rId4"/>
    <p:sldId id="260" r:id="rId5"/>
    <p:sldId id="261" r:id="rId6"/>
    <p:sldId id="262" r:id="rId7"/>
    <p:sldId id="264" r:id="rId8"/>
    <p:sldId id="272" r:id="rId9"/>
    <p:sldId id="27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21/10/2022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F65C7C-97FC-3662-DC44-D8300AA0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A4CE92-6965-2006-C7C0-9B7912D7F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AFC73B-4E31-D617-7DB0-31359441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615340-6542-85BC-8763-456C1B614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0B514E-010F-6DB9-C5ED-9FA449AD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35A0D6-E28E-BDE6-564E-3F3B8F6F9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DEF19A-58B9-D5CE-968A-1F0C3B81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4BB349E-34F3-521E-4DBB-AE67BE05E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D8A733-5F9C-7CE6-9602-1646821C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2022-10-21T10:49:58Z</dcterms:modified>
</cp:coreProperties>
</file>