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8" r:id="rId4"/>
    <p:sldId id="260" r:id="rId5"/>
    <p:sldId id="261" r:id="rId6"/>
    <p:sldId id="262" r:id="rId7"/>
    <p:sldId id="264" r:id="rId8"/>
    <p:sldId id="272" r:id="rId9"/>
    <p:sldId id="273" r:id="rId10"/>
    <p:sldId id="27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13/10/2022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t.me/Info_lica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709159-AB76-6978-D6EC-CD8C4337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AF1FD1-66D5-684F-1656-0276CCA4C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8DE2F8-5070-EC0B-28A1-E9F5DCAC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5D8E14-F282-C6CF-6EDF-E4923BAD5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DE0F63-308E-BB25-DED2-895B0549B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ED9D4F-8E9F-242D-BF14-5578C4ACA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333310-023C-B4DE-7337-3C1BF7B9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0E9AD8-EEA0-1DE9-CE6D-6B9C2CB0E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DB9CE5-41B9-C324-0EA2-5B0AA9574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2C2AC7-2594-5116-0CB4-522B2AF6F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8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2022-10-13T20:56:00Z</dcterms:modified>
</cp:coreProperties>
</file>