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9" r:id="rId3"/>
    <p:sldId id="258" r:id="rId4"/>
    <p:sldId id="260" r:id="rId5"/>
    <p:sldId id="261" r:id="rId6"/>
    <p:sldId id="262" r:id="rId7"/>
    <p:sldId id="264" r:id="rId8"/>
    <p:sldId id="272" r:id="rId9"/>
    <p:sldId id="273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8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D0A36-95DF-4E08-BF12-248E31C3B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6C1FDD-5866-4D98-8269-3304D171B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479776-64CB-41DF-8D1F-1CA302CF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06/10/2022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3E0D74-AD2E-4E2E-843B-775ADDDD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1F435F-33D7-4507-963B-78B620D9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838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CCCD1-B412-45C9-B3C2-12B6C406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1404E1-1530-466D-B64F-14CA1225D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60E032-6686-4F97-9A76-A499334D9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06/10/2022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FE70D7-206E-4B11-B1DD-0ECBD044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71E3E5-B443-4EBF-9CF2-ED84627C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783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9C0892-7744-40AB-A6B8-4667AAE30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F1A46B-802B-4DE2-96F0-1F59C5172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2CEB4F-79C4-4331-B109-B5B5F823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06/10/2022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94741A-7873-4E40-A89D-F746A70E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62C918-5379-400A-8CE1-BDB262D3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607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61072-EF05-4DF3-B22E-704A6559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B27684-E95E-4746-9824-241D83C73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6C2853-6D7E-4ABA-AAFA-AFE88CE20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06/10/2022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346A8D-CE9C-4C5E-B9CE-BB848A1D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2C36AD-63DC-4D99-9CB8-ACF97F5C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078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D6853-848F-4B02-BBA1-1D04F861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8CF839-524A-468D-92CE-1FD15B2B5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B02D69-0D92-4D1D-9390-D9712B2F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06/10/2022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C5598C-F03E-4AE3-A5BF-0218FD18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AF89A2-2C03-4035-946E-D1FE5857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783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80F02-8E05-4E5B-93A8-19069CE0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CBF14F-9F4F-4544-A8EA-F1891A7DC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177087-36C8-492B-8874-4D479ACB9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C3E9B6-66BC-4E6A-836A-94484A8C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06/10/2022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06108D-5668-4104-8275-808FAB59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12AA4B-02A4-43BD-AD73-E2E11B75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85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13050-A88D-4285-9F64-5FF076DA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DD778B-13A3-4827-8B6B-AAE6931D5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12DA21-8488-4FF7-83CC-D2CB3F86A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DC5B4EF-1202-4171-AECF-26A43FE3B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605919A-A0E6-4E6D-A107-FF927193E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87F3E03-DAC2-4E5C-9DB9-B8A2FCD6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06/10/2022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A91F060-9650-4A0A-91E9-7DDE713D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2AB8637-A7A9-4449-A21B-CCEBDCB1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381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97883-0A21-4F05-8E63-B19C4883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0C2D14-E5CD-49CF-8C93-646A4DB2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06/10/2022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C636A2F-C88C-4CBE-A917-5F1002688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7167D46-B398-4621-B3B6-07F140A4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46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92C31C-8A0D-420D-A797-4AFD1A44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06/10/2022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2BCA29-7ACD-404E-8032-BAD57057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C2531C-9DFF-4AC3-A1BD-B0D41FF6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993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676D-C026-4E99-85B4-7DC6215C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50707A-9029-4FFA-BD6D-3D2A177F3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BAB79E-BDD1-47A9-8D50-2B7F42565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E2B329-8D66-4ACB-A8F9-A17EAEBB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06/10/2022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D076CF-EF56-4AC2-8F14-B542DC6C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047B5C-D414-48A8-BFF9-FF9E5D02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543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D22DC-2FEE-40A1-9F21-F066F160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B50611E-FE49-46BF-A2B8-85BB9AF3A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156A17-9F3F-49CA-831D-160979123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B5F228-04B3-4F0F-B359-88FC8DF3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06/10/2022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D7FB54-A10C-4567-B4A8-23FF9570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EF55BE-4FF1-44C5-B144-3480849E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486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EB41C3C-B4B6-4DC3-A919-18F41D35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00415F-3220-44DC-A9DC-23A980BBC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1FDF7D-EA75-452F-B68A-137B77E63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06/10/2022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83906E-1A4B-40E9-9A77-894C1D79E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77227B-8A90-4AE2-AD97-D7F204518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0348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channel/UCdi2DEgOzulTP4bBlFLorD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hyperlink" Target="https://t.me/Info_licao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FCEC69F-AAAD-AB19-54A1-400CC92B9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59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hlinkClick r:id="rId2"/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4º TRIMESTRE DE 2022</a:t>
            </a:r>
          </a:p>
        </p:txBody>
      </p:sp>
      <p:sp>
        <p:nvSpPr>
          <p:cNvPr id="8" name="CaixaDeTexto 7">
            <a:hlinkClick r:id="rId4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4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699FC5C-5A04-3970-9503-A3ED924D89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3" b="29033"/>
          <a:stretch/>
        </p:blipFill>
        <p:spPr>
          <a:xfrm>
            <a:off x="0" y="2120721"/>
            <a:ext cx="12192000" cy="473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1486173-1AAF-FD8C-60E6-AF2E40929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83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91C03AB-06B2-353E-45F4-CD4DE1451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8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0A4EC15-2AC7-6AE6-0CA1-5F3FB21EE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9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AACD79E-4885-BD23-BA8B-8F7520FD8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490" y="-49776"/>
            <a:ext cx="12368980" cy="695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87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9938737-C0E0-9199-0AB9-5ED1455486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69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3490138-2A1E-802C-2E15-82F60D2C4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09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3454DAC-1191-EAF2-B4BE-517BFEEF1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6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D6D226C-0E10-633B-06B7-629C045CE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889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17</Words>
  <Application>Microsoft Office PowerPoint</Application>
  <PresentationFormat>Widescreen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107</cp:revision>
  <dcterms:created xsi:type="dcterms:W3CDTF">2021-06-09T13:46:04Z</dcterms:created>
  <dcterms:modified xsi:type="dcterms:W3CDTF">2022-10-06T23:31:36Z</dcterms:modified>
</cp:coreProperties>
</file>