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58" r:id="rId4"/>
    <p:sldId id="260" r:id="rId5"/>
    <p:sldId id="261" r:id="rId6"/>
    <p:sldId id="262" r:id="rId7"/>
    <p:sldId id="264" r:id="rId8"/>
    <p:sldId id="272" r:id="rId9"/>
    <p:sldId id="273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30/09/2022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30/09/2022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30/09/2022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30/09/2022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30/09/2022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30/09/2022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30/09/2022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5823374-AC61-305C-EF65-A9F7AA8E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4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99FC5C-5A04-3970-9503-A3ED924D89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3" b="29033"/>
          <a:stretch/>
        </p:blipFill>
        <p:spPr>
          <a:xfrm>
            <a:off x="0" y="2120721"/>
            <a:ext cx="12192000" cy="47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396EF76-55ED-DB50-4413-218F7B9D6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BAA4145-1180-5BBB-A95B-B3EC4A92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2F52B43-C74C-2B00-3E75-784B73281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F503274-2142-5402-C374-72584C269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AB2647D-9EC3-F9E4-5151-47C21E5FD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F03B37E-A51D-E886-ECB0-5EF2D9BE9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360323B-ECCF-244B-54F6-137F66A9F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8A90D94-E3A1-531A-E9EC-34CB965BD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88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107</cp:revision>
  <dcterms:created xsi:type="dcterms:W3CDTF">2021-06-09T13:46:04Z</dcterms:created>
  <dcterms:modified xsi:type="dcterms:W3CDTF">2022-09-30T15:34:26Z</dcterms:modified>
</cp:coreProperties>
</file>