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58" r:id="rId4"/>
    <p:sldId id="260" r:id="rId5"/>
    <p:sldId id="261" r:id="rId6"/>
    <p:sldId id="262" r:id="rId7"/>
    <p:sldId id="264" r:id="rId8"/>
    <p:sldId id="257" r:id="rId9"/>
    <p:sldId id="272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23/09/2022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FD8C27C-B139-2AAD-4E28-8BF351AE6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4D88B4-66DD-943A-6D44-406C185DCB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227" b="28788"/>
          <a:stretch/>
        </p:blipFill>
        <p:spPr>
          <a:xfrm>
            <a:off x="0" y="2103963"/>
            <a:ext cx="12192000" cy="4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41E77F-6DF9-3ACF-E4A9-D828A5DF3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9C00D3-9AE3-DDD8-4ABF-9D3AAC91C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1458634-BC7E-B072-5310-18BDE0127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12B962E-16DF-826F-BA09-80424F2F9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921279-C928-26AE-EA11-462F48D09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02D589-9F8E-D026-34D5-B764E2698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B69CBC-26A0-29CA-E8C4-EAD4AA2C8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D3014E-316F-225F-A6C3-60A582E77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31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107</cp:revision>
  <dcterms:created xsi:type="dcterms:W3CDTF">2021-06-09T13:46:04Z</dcterms:created>
  <dcterms:modified xsi:type="dcterms:W3CDTF">2022-09-23T10:24:38Z</dcterms:modified>
</cp:coreProperties>
</file>