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57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09/09/2022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D759C28-EC0F-09B1-1517-DBF2F49F7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4D88B4-66DD-943A-6D44-406C185DCB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227" b="28788"/>
          <a:stretch/>
        </p:blipFill>
        <p:spPr>
          <a:xfrm>
            <a:off x="0" y="2103963"/>
            <a:ext cx="12192000" cy="4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DC2005B-B5F6-8F7C-B61C-1D1744A0E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34B7409-ADF4-0D87-4221-6574936E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2716AB-3AB5-ED5D-8A5C-424A9157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C0B3DB8-EACD-8AA8-F130-3F6BD386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2A87F18-1DE8-C5DA-FF0C-EA5E1AEAE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446EFA-8608-AB9B-292F-7BD430A68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AE74D8-60E8-3491-31EA-92CE24A3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27E8BF-136D-E9AA-B732-BAF920C03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105</cp:revision>
  <dcterms:created xsi:type="dcterms:W3CDTF">2021-06-09T13:46:04Z</dcterms:created>
  <dcterms:modified xsi:type="dcterms:W3CDTF">2022-09-09T14:13:23Z</dcterms:modified>
</cp:coreProperties>
</file>