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7A9965-1B66-5BCD-AC13-A0A3DB92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D88B4-66DD-943A-6D44-406C185DCB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227" b="28788"/>
          <a:stretch/>
        </p:blipFill>
        <p:spPr>
          <a:xfrm>
            <a:off x="0" y="2103963"/>
            <a:ext cx="12192000" cy="4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050D7E-1557-F21F-0C4E-378385D7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BCB39B-AD84-EB35-ABFA-C837F5B6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661718-55B1-6438-DEA7-188761B0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BA7515-2934-F1F1-AED6-8096F2AF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CCCCC1B-48B8-3035-546B-DF5EC493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CC026C-E2CA-AE9D-E3F9-8B3280D8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02C812-5C5E-201B-5575-E16D855BD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AC11AF-91F7-0DD1-D963-C7DC1BDB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103</cp:revision>
  <dcterms:created xsi:type="dcterms:W3CDTF">2021-06-09T13:46:04Z</dcterms:created>
  <dcterms:modified xsi:type="dcterms:W3CDTF">2022-09-02T10:46:19Z</dcterms:modified>
</cp:coreProperties>
</file>