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57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4" autoAdjust="0"/>
  </p:normalViewPr>
  <p:slideViewPr>
    <p:cSldViewPr snapToGrid="0">
      <p:cViewPr varScale="1">
        <p:scale>
          <a:sx n="74" d="100"/>
          <a:sy n="74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25/08/2022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25/08/2022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25/08/2022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25/08/2022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25/08/2022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25/08/2022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25/08/2022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37FC0CF-9294-2751-5CDB-F26556B47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F4D88B4-66DD-943A-6D44-406C185DCB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227" b="28788"/>
          <a:stretch/>
        </p:blipFill>
        <p:spPr>
          <a:xfrm>
            <a:off x="0" y="2103963"/>
            <a:ext cx="12192000" cy="47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17BCCEA-96A4-C9B7-48BB-B78A814AD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1185A24-B286-AE5F-4ED8-E13BB3C01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D6D7052-AF8C-760D-19AF-FAB3BD134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3A29B55-6AFE-9333-F8A0-6677BDCC3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A8D75A9-DF31-C720-DEA6-81258EEA5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CAAF09E-F442-EB6A-D402-C4F707A58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9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831D9F3-D86F-C211-1798-4D860D2CF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5578BB6-FD22-94CD-78D9-1CF622A4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94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101</cp:revision>
  <dcterms:created xsi:type="dcterms:W3CDTF">2021-06-09T13:46:04Z</dcterms:created>
  <dcterms:modified xsi:type="dcterms:W3CDTF">2022-08-25T20:27:13Z</dcterms:modified>
</cp:coreProperties>
</file>