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19/08/2022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FCE3B5-CE51-9C97-D029-F115A718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076F4B-B250-FA98-18AC-18D5268E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322F25-186E-DF54-F6E1-8A49AC18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8E7488-1250-EE66-7ABA-01F6BCAA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2CE7DC-9401-4E25-A8A2-BDDF5BCA0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88BFC0-3DAD-EC31-88B2-E9510866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153B4B0-BD4A-B9CF-C520-12D4E97D7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ACEEDC3-917F-7F54-07E6-73D37736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46F3CC-C74D-5DC6-CD96-886882CE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100</cp:revision>
  <dcterms:created xsi:type="dcterms:W3CDTF">2021-06-09T13:46:04Z</dcterms:created>
  <dcterms:modified xsi:type="dcterms:W3CDTF">2022-08-19T18:55:28Z</dcterms:modified>
</cp:coreProperties>
</file>