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57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12/08/2022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A73E67E-208C-5C02-207B-F1F41B16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4D88B4-66DD-943A-6D44-406C185DCB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227" b="28788"/>
          <a:stretch/>
        </p:blipFill>
        <p:spPr>
          <a:xfrm>
            <a:off x="0" y="2103963"/>
            <a:ext cx="12192000" cy="4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0F0DAE-D712-054E-8F22-6DF4FD9FC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9C81EC-04C5-1052-7416-7C9A9754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812A768-E84D-F378-0C73-08A6055D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1AA621D-EA9C-BA68-87EC-92546747B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B206650-2E5F-56E8-BC61-2A4CA93D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A76226-C899-4613-EA8B-20626F5F0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6B29EF-2A55-12D4-ECB3-14047C65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87D2941D-70F7-42BD-7E3D-AFF44372D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99</cp:revision>
  <dcterms:created xsi:type="dcterms:W3CDTF">2021-06-09T13:46:04Z</dcterms:created>
  <dcterms:modified xsi:type="dcterms:W3CDTF">2022-08-12T11:00:36Z</dcterms:modified>
</cp:coreProperties>
</file>