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57" r:id="rId9"/>
    <p:sldId id="27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5A874B-3E68-1E66-3D95-E2D5EA46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380C2D-C34F-3C53-2F55-D011BAF2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EC7FD7-4DA3-3659-96DD-059B66C4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10973E-A2D7-9325-C8F2-A800FE85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6AA7AD-9487-8A92-462F-B3F8349E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9D5C3D-AF0D-0C27-68EC-C257DFF4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0BC102E-3F34-1395-74AD-9C560F3E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07D686-C59A-85F0-3955-8A2FAFA0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619404-8F9A-24FC-2D76-5596D46C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97</cp:revision>
  <dcterms:created xsi:type="dcterms:W3CDTF">2021-06-09T13:46:04Z</dcterms:created>
  <dcterms:modified xsi:type="dcterms:W3CDTF">2022-08-05T11:05:46Z</dcterms:modified>
</cp:coreProperties>
</file>