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71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29/07/2022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29/07/2022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29/07/2022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29/07/2022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29/07/2022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29/07/2022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29/07/2022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29/07/2022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29/07/2022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29/07/2022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29/07/2022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29/07/2022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C302BB9-1184-A605-1F42-861B5B655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4D88B4-66DD-943A-6D44-406C185DCB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227" b="28788"/>
          <a:stretch/>
        </p:blipFill>
        <p:spPr>
          <a:xfrm>
            <a:off x="0" y="2103963"/>
            <a:ext cx="12192000" cy="47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B8DD882-8D56-E26F-9136-9A2BB4F8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9D845D8-761E-7F7C-5E12-D5A70A429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20D32DF-5CDE-BE4D-B3CE-FA1C8663B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EBEEC04-1E10-1CA6-D2F2-3C4DE822F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17F2205-080C-6ADE-AB9E-7F70AC43A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91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E9DD41-F811-B56C-1891-E55FD847C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B209266-F4AA-17F9-6F34-EFDA7D71A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D0E8DD-7886-C1AA-FCDA-0FC294778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95</cp:revision>
  <dcterms:created xsi:type="dcterms:W3CDTF">2021-06-09T13:46:04Z</dcterms:created>
  <dcterms:modified xsi:type="dcterms:W3CDTF">2022-07-29T11:01:30Z</dcterms:modified>
</cp:coreProperties>
</file>