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57" r:id="rId9"/>
    <p:sldId id="265" r:id="rId10"/>
    <p:sldId id="271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4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21/07/2022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s://t.me/Info_licao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76FDFF-47E8-B261-8DFC-2AB5A003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8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C2C5E0-4DFF-1FBE-D972-D80882989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59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3º TRIMESTRE DE 2022</a:t>
            </a:r>
          </a:p>
        </p:txBody>
      </p:sp>
      <p:sp>
        <p:nvSpPr>
          <p:cNvPr id="8" name="CaixaDeTexto 7">
            <a:hlinkClick r:id="rId4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https://t.me/Info_licao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F4D88B4-66DD-943A-6D44-406C185DCB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227" b="28788"/>
          <a:stretch/>
        </p:blipFill>
        <p:spPr>
          <a:xfrm>
            <a:off x="0" y="2103963"/>
            <a:ext cx="12192000" cy="47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8C3AA9-9151-475B-2DBC-40E10C69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83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799AB5-C8DF-0540-30F4-1383CB34D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2E71E4-F86C-C690-9DFD-312FE7FCD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7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85A2B87-9985-20F8-1B47-E92369AA8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69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C63AF29-F6F2-2F46-35C8-28FDAA337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91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9CC2539-2092-A86B-2611-075DBB28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0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16AC82C-20D2-58FF-A9B8-CF757DB2D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54D6905-D356-0625-214C-91396BF4E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802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17</Words>
  <Application>Microsoft Office PowerPoint</Application>
  <PresentationFormat>Widescreen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93</cp:revision>
  <dcterms:created xsi:type="dcterms:W3CDTF">2021-06-09T13:46:04Z</dcterms:created>
  <dcterms:modified xsi:type="dcterms:W3CDTF">2022-07-21T21:07:15Z</dcterms:modified>
</cp:coreProperties>
</file>