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07/07/2022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F74F0F-3E95-E381-B23E-68041B459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4D88B4-66DD-943A-6D44-406C185DCB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227" b="28788"/>
          <a:stretch/>
        </p:blipFill>
        <p:spPr>
          <a:xfrm>
            <a:off x="0" y="2103963"/>
            <a:ext cx="12192000" cy="4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9544B3-CE1E-9EDD-19AF-9F2A62A93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E9BDC5-D759-1494-26EF-C3E833E10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CB7A952-AD2A-D08B-0BB2-E58CCD0A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0D72D0-C3E0-DFF4-AF6A-8E38D09D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A8CE5E-23A5-F41A-1DC3-F99B6AE4F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1DFB5C-03FD-2473-3F31-3547478A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E04941-5C31-495C-E923-D9163D20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B94172-7C78-9059-E1BB-2939478E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80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89</cp:revision>
  <dcterms:created xsi:type="dcterms:W3CDTF">2021-06-09T13:46:04Z</dcterms:created>
  <dcterms:modified xsi:type="dcterms:W3CDTF">2022-07-07T14:31:24Z</dcterms:modified>
</cp:coreProperties>
</file>