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2" r:id="rId10"/>
    <p:sldId id="27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24/12/2021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0F7F95-1D86-4EEE-9856-15575BFE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08AEC8-7C9F-42D9-B523-00A9FE82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4º TRIMESTRE DE 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A5F0E1-B661-4F18-91A4-07D4AC288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9733"/>
            <a:ext cx="12192000" cy="47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C04F3A2-E0E4-4A95-AFB4-F41FDDAF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CE9DF7-4251-44E1-9FFE-5157B6DD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331FB0-A6DE-4D9B-9F68-AC50EF95C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C51BF5F-B707-4698-A5B3-25755442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3DF221-BD1C-43ED-80D1-CDC788A7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F616FA-43D1-467F-B6C1-C44DE1D0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3E8359-7F97-4AC1-923E-D1CC961FA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E27E77-4D70-4EE4-8E1F-309628C70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55</cp:revision>
  <dcterms:created xsi:type="dcterms:W3CDTF">2021-06-09T13:46:04Z</dcterms:created>
  <dcterms:modified xsi:type="dcterms:W3CDTF">2021-12-24T10:56:41Z</dcterms:modified>
</cp:coreProperties>
</file>