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72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1" autoAdjust="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10/12/2021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BCEFEFA-0341-4A2D-B721-F30D5FA6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4º TRIMESTRE DE 2021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3A5F0E1-B661-4F18-91A4-07D4AC288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9733"/>
            <a:ext cx="12192000" cy="47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DB2029-FB85-49AF-9ACC-F28A56463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862F3B6-D279-4AE5-9FAD-B76E0E27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2A3289-4313-4BCA-8D6F-4E04CC894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71E679E-FF4E-4DF5-A877-EC25D35D1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5B5F91A-D981-4633-BCD8-695CC291A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DC3E7A-20BB-40C8-AB70-FB1D392EB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419AACA-135F-41BB-9271-F2816EC6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12C446-4F0E-4542-AAFD-5121B727F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8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</Words>
  <Application>Microsoft Office PowerPoint</Application>
  <PresentationFormat>Widescreen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52</cp:revision>
  <dcterms:created xsi:type="dcterms:W3CDTF">2021-06-09T13:46:04Z</dcterms:created>
  <dcterms:modified xsi:type="dcterms:W3CDTF">2021-12-10T09:49:41Z</dcterms:modified>
</cp:coreProperties>
</file>