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03/12/2021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369021-F746-4F26-9EFC-8756331C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A5F0E1-B661-4F18-91A4-07D4AC288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9733"/>
            <a:ext cx="12192000" cy="47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68895D-8613-4CE5-846C-8EEE8A82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42DCFEA-C6CA-4906-80B8-845166C8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D3EE015-5BCD-4320-94A8-41FA3C66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A1EDBE-D48B-4733-B958-D3F74F57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1DB1D7-72D2-4D0A-ACA7-81FF1686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AEB8F3-67FD-4397-8933-D65ACE63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C6129B-35D7-48EC-B9B4-C9604B53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55A54B-5F4C-4FE0-9B80-35AF6A74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50</cp:revision>
  <dcterms:created xsi:type="dcterms:W3CDTF">2021-06-09T13:46:04Z</dcterms:created>
  <dcterms:modified xsi:type="dcterms:W3CDTF">2021-12-03T09:41:40Z</dcterms:modified>
</cp:coreProperties>
</file>