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6A58DCF-7A64-480D-B299-8F41A42E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EF8F3F-7C40-48AF-8D22-3E409DCF5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399C150-5077-498C-AF53-A453EC5C0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47BFC6-A254-4CE2-9590-9ACEEEBB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D57901-CF70-4914-B94D-1D53A199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E2B0E4-44A2-46BD-B6D4-2681D8A6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4230B2-19E6-4D46-AF5A-7725B5D1E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10CE6C-C5BF-4711-B9A6-97C2ED2D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3F47DB-AD68-48EE-B2EB-4E083E4F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B5B1B0B-21AC-4EE0-9888-CE6A2DCDB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31</cp:revision>
  <dcterms:created xsi:type="dcterms:W3CDTF">2021-06-09T13:46:04Z</dcterms:created>
  <dcterms:modified xsi:type="dcterms:W3CDTF">2021-09-17T09:48:58Z</dcterms:modified>
</cp:coreProperties>
</file>