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72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1" autoAdjust="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2703CDB-CD6B-4AB1-B20E-C7521F7E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2021</a:t>
            </a:r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64B7CCFB-CB02-4836-A0E5-AE5CA0D09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3" b="24989"/>
          <a:stretch/>
        </p:blipFill>
        <p:spPr>
          <a:xfrm>
            <a:off x="0" y="2099733"/>
            <a:ext cx="12192000" cy="48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DE5CC2-2CED-4D98-9ADA-9CAB47BE3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5C0799-2E56-49FA-8C98-F420D8EC1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2C3F7F-292B-46BB-9C7D-8B08FFE1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C09853E-575A-439D-90CD-6466F8E71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FD136F9-1CA7-4BE3-9625-B41D3D3A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0FA8D0-7A0A-4D39-B467-9C1E7F67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C78AED-9739-48B8-A4D7-EAD12032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A44012-9962-4299-B4E0-1C8DC4AA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27</cp:revision>
  <dcterms:created xsi:type="dcterms:W3CDTF">2021-06-09T13:46:04Z</dcterms:created>
  <dcterms:modified xsi:type="dcterms:W3CDTF">2021-09-03T13:25:39Z</dcterms:modified>
</cp:coreProperties>
</file>