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1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9C12F8-6384-4213-8959-63B22694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BC043B-7F8E-4A84-B0DA-0E9E6940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8CDE0C-05F0-43B2-B82E-64E0A049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7CD044-2E42-4C41-AEC7-A56D023E5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A165DF-AAAF-4D89-99A8-CD417113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723A32-E547-4114-80D0-9FDB0C32A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A74F0E-A51F-4F1C-95E4-6FA7C974E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47CD6B-8B5B-4C24-A4B7-C484E016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53B271-E163-495A-AA44-57BA11C3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23</cp:revision>
  <dcterms:created xsi:type="dcterms:W3CDTF">2021-06-09T13:46:04Z</dcterms:created>
  <dcterms:modified xsi:type="dcterms:W3CDTF">2021-08-20T09:54:29Z</dcterms:modified>
</cp:coreProperties>
</file>