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72" r:id="rId10"/>
    <p:sldId id="267" r:id="rId11"/>
    <p:sldId id="268" r:id="rId12"/>
    <p:sldId id="269" r:id="rId13"/>
    <p:sldId id="270" r:id="rId14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61" autoAdjust="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11C00D6-4D51-4D9D-84E4-32ECD3A52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89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2021</a:t>
            </a:r>
          </a:p>
        </p:txBody>
      </p:sp>
      <p:pic>
        <p:nvPicPr>
          <p:cNvPr id="4" name="Imagem 3">
            <a:hlinkClick r:id="rId2"/>
            <a:extLst>
              <a:ext uri="{FF2B5EF4-FFF2-40B4-BE49-F238E27FC236}">
                <a16:creationId xmlns:a16="http://schemas.microsoft.com/office/drawing/2014/main" id="{64B7CCFB-CB02-4836-A0E5-AE5CA0D099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03" b="24989"/>
          <a:stretch/>
        </p:blipFill>
        <p:spPr>
          <a:xfrm>
            <a:off x="0" y="2099733"/>
            <a:ext cx="12192000" cy="482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CFCE646-5723-471A-BC32-60079F181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B5E65F7-16E9-4CCD-8699-100CA21DD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3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9566D92-3535-4B58-BCCF-C25D171AA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2982B37-04EA-4AA0-AC5C-B4B26FC85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1E5188C-4B06-46C3-836F-C4D6A5517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01AB4C2-BB78-423F-BA37-2F313451C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1D94038-D113-4575-B2B2-AA8BCF508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1CC3A5B-3A77-481D-805F-A7317F78D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1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21</cp:revision>
  <dcterms:created xsi:type="dcterms:W3CDTF">2021-06-09T13:46:04Z</dcterms:created>
  <dcterms:modified xsi:type="dcterms:W3CDTF">2021-08-13T09:37:33Z</dcterms:modified>
</cp:coreProperties>
</file>