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21B7B2-FE82-4BEB-910D-9F01ADD7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BAAD1-F5D6-4CD1-B3CD-D2163E07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C40556-BF15-404E-BB9D-11D1EC01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B920C-A8CA-4B1E-8A7E-245F7AC3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55C323-1743-4E31-B17B-14B4593C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FCDE04-16D2-4D0E-973A-A9E144855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018162-3E7B-42EF-9EB3-F25BBD4A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F44058-9795-4BBD-A5C7-9CE360FC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D9534D-A916-416B-B278-D031DCB2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18</cp:revision>
  <dcterms:created xsi:type="dcterms:W3CDTF">2021-06-09T13:46:04Z</dcterms:created>
  <dcterms:modified xsi:type="dcterms:W3CDTF">2021-08-05T18:19:49Z</dcterms:modified>
</cp:coreProperties>
</file>