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72" r:id="rId10"/>
    <p:sldId id="267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61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A954A38-D562-47CC-BD01-202E032D4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2021</a:t>
            </a:r>
          </a:p>
        </p:txBody>
      </p:sp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64B7CCFB-CB02-4836-A0E5-AE5CA0D099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3" b="24989"/>
          <a:stretch/>
        </p:blipFill>
        <p:spPr>
          <a:xfrm>
            <a:off x="0" y="2099733"/>
            <a:ext cx="12192000" cy="48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572E74B-CAD3-4FF2-BC71-A9C1DC03A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5FB7204-32B9-4063-8BE0-A99291E78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24EB6CE-CCB9-49DD-89E8-29416353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C63EA2D-EF23-4ECB-8530-EB6684EAA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5417DA7-3E42-4286-B386-EF6F6A2A9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799D1A-6CF6-42C6-A1FD-2CE94039D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4CA5F18-156E-4818-AE84-D09EC082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0D80D2-457D-443C-814A-654E9A91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1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16</cp:revision>
  <dcterms:created xsi:type="dcterms:W3CDTF">2021-06-09T13:46:04Z</dcterms:created>
  <dcterms:modified xsi:type="dcterms:W3CDTF">2021-07-30T09:37:41Z</dcterms:modified>
</cp:coreProperties>
</file>