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72" r:id="rId10"/>
    <p:sldId id="267" r:id="rId11"/>
    <p:sldId id="268" r:id="rId12"/>
    <p:sldId id="269" r:id="rId13"/>
    <p:sldId id="270" r:id="rId14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61" autoAdjust="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23/07/2021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23/07/2021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23/07/2021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23/07/2021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5B66D24-D789-4798-AECA-87A2C7161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89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2021</a:t>
            </a:r>
          </a:p>
        </p:txBody>
      </p:sp>
      <p:pic>
        <p:nvPicPr>
          <p:cNvPr id="4" name="Imagem 3">
            <a:hlinkClick r:id="rId2"/>
            <a:extLst>
              <a:ext uri="{FF2B5EF4-FFF2-40B4-BE49-F238E27FC236}">
                <a16:creationId xmlns:a16="http://schemas.microsoft.com/office/drawing/2014/main" id="{64B7CCFB-CB02-4836-A0E5-AE5CA0D099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03" b="24989"/>
          <a:stretch/>
        </p:blipFill>
        <p:spPr>
          <a:xfrm>
            <a:off x="0" y="2099733"/>
            <a:ext cx="12192000" cy="482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AA4778E-DE62-45FC-AE63-74E88FEC4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7D2E2D-9102-40B8-8358-D6AF91007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3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03F863B-001F-42F1-B37C-0481343BC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E00E2F-AB33-4632-A053-8EB73D303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53EF00E-BEE6-49F4-A7A1-1F9885AA4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06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5066790-10DF-420A-8C69-9139B67EC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6295634-1ECF-489C-83F1-858CBC7A2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9584B03-B929-49E5-933E-CBF9320BC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18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14</cp:revision>
  <dcterms:created xsi:type="dcterms:W3CDTF">2021-06-09T13:46:04Z</dcterms:created>
  <dcterms:modified xsi:type="dcterms:W3CDTF">2021-07-23T08:52:07Z</dcterms:modified>
</cp:coreProperties>
</file>