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FBC726-E27B-43EA-948D-03ADEF2E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563875-0EE1-459D-9420-18925F54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4930C-3DFC-4F9E-A949-985A1243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99F0A9-FDAE-48AE-97DC-33F7E3D5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01E11A4-C0C1-44DB-B762-86EC7494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DF0F10-5797-49B3-AA65-0888C6F4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CD3F02-F14D-48A3-AE63-627F103B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FA1B2E-D81B-4840-83FC-323FC2EF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19B274-E2D5-4812-8B76-494E9CF4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</cp:revision>
  <dcterms:created xsi:type="dcterms:W3CDTF">2021-06-09T13:46:04Z</dcterms:created>
  <dcterms:modified xsi:type="dcterms:W3CDTF">2021-07-09T09:28:43Z</dcterms:modified>
</cp:coreProperties>
</file>